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 varScale="1">
        <p:scale>
          <a:sx n="100" d="100"/>
          <a:sy n="100" d="100"/>
        </p:scale>
        <p:origin x="1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1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2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9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0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66EC-5692-BB42-8DD0-897FFB146803}" type="datetimeFigureOut">
              <a:rPr lang="en-US" smtClean="0"/>
              <a:t>2/26/21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09E33-AAD8-4544-B4EF-E3FB0C678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759F-CA2B-EE46-88C2-F28089648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: Tuples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8FFBE-AC9C-A14F-8D8A-9ACB328F6F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Programming Languages</a:t>
            </a:r>
          </a:p>
          <a:p>
            <a:r>
              <a:rPr lang="en-US" i="1" dirty="0"/>
              <a:t>William Killian</a:t>
            </a:r>
          </a:p>
          <a:p>
            <a:r>
              <a:rPr lang="en-US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171585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0CD1-FF27-B445-988D-E5F4FAD3C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26CA3-B41B-1246-954F-539AF088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Normal List: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| [] -&gt;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empty list *)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| h::t -&gt;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have more *)</a:t>
            </a:r>
          </a:p>
          <a:p>
            <a:pPr marL="0" indent="0">
              <a:buNone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/>
              <a:t>Normal Tuple: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| (0,0) -&gt;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origin *)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|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-&gt;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general point *)</a:t>
            </a:r>
          </a:p>
        </p:txBody>
      </p:sp>
    </p:spTree>
    <p:extLst>
      <p:ext uri="{BB962C8B-B14F-4D97-AF65-F5344CB8AC3E}">
        <p14:creationId xmlns:p14="http://schemas.microsoft.com/office/powerpoint/2010/main" val="361716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0CD1-FF27-B445-988D-E5F4FAD3C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26CA3-B41B-1246-954F-539AF088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35206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centroid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average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sum n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| [] -&gt;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(x, y) = sum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pull out each coordinate *)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(x /. n, y /. n)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compute average *)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|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x,y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)::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-&gt;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pull out each coordinate *)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let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= sum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evolve arguments *)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average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(x +.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y +.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ys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(n +. 1.0)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average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(0.0, 0.0) 0.0 </a:t>
            </a:r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sum=(0.0, 0.0) n=0.0 *)</a:t>
            </a:r>
          </a:p>
        </p:txBody>
      </p:sp>
    </p:spTree>
    <p:extLst>
      <p:ext uri="{BB962C8B-B14F-4D97-AF65-F5344CB8AC3E}">
        <p14:creationId xmlns:p14="http://schemas.microsoft.com/office/powerpoint/2010/main" val="425004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D274-C382-D744-A809-F4187DA0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AFD69-3268-7A43-9664-95421063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 the number of origin points in a list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175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D274-C382-D744-A809-F4187DA0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AFD69-3268-7A43-9664-95421063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 the number of origin points in a list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 []          -&gt; 0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 (0,0)::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 -&gt;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 + 1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 _::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     -&gt;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191340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D274-C382-D744-A809-F4187DA09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AFD69-3268-7A43-9664-95421063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 the number of origin points in a list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rec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 []      -&gt; 0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| p::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 -&gt;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count_origin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' +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(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p = (0,0)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1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0)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6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5D4C-CE67-304A-AF48-D506FA94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BBABD-A37D-CA48-889F-097A7B06D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Tuples are a </a:t>
            </a:r>
            <a:r>
              <a:rPr lang="en-US" b="1" i="1" dirty="0"/>
              <a:t>product type</a:t>
            </a:r>
          </a:p>
          <a:p>
            <a:r>
              <a:rPr lang="en-US" dirty="0"/>
              <a:t>Used for when we want to group entities together</a:t>
            </a:r>
          </a:p>
          <a:p>
            <a:r>
              <a:rPr lang="en-US" dirty="0"/>
              <a:t>Elements are access by </a:t>
            </a:r>
            <a:r>
              <a:rPr lang="en-US" u="sng" dirty="0"/>
              <a:t>location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student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created a new type called student</a:t>
            </a:r>
          </a:p>
          <a:p>
            <a:r>
              <a:rPr lang="en-US" dirty="0"/>
              <a:t>It is an </a:t>
            </a:r>
            <a:r>
              <a:rPr lang="en-US" i="1" u="sng" dirty="0"/>
              <a:t>alias</a:t>
            </a:r>
            <a:r>
              <a:rPr lang="en-US" dirty="0"/>
              <a:t> (or another name for a tuple)</a:t>
            </a:r>
          </a:p>
          <a:p>
            <a:r>
              <a:rPr lang="en-US" dirty="0"/>
              <a:t>This tuple contains a string, an int, and a float</a:t>
            </a:r>
          </a:p>
        </p:txBody>
      </p:sp>
    </p:spTree>
    <p:extLst>
      <p:ext uri="{BB962C8B-B14F-4D97-AF65-F5344CB8AC3E}">
        <p14:creationId xmlns:p14="http://schemas.microsoft.com/office/powerpoint/2010/main" val="8931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C56B-5DDA-AC40-B84A-589DE4B9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A021A-A3CD-F34A-9024-272F20C7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store a point?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is its datatype (as a tuple)?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can we create a new point?</a:t>
            </a:r>
          </a:p>
        </p:txBody>
      </p:sp>
    </p:spTree>
    <p:extLst>
      <p:ext uri="{BB962C8B-B14F-4D97-AF65-F5344CB8AC3E}">
        <p14:creationId xmlns:p14="http://schemas.microsoft.com/office/powerpoint/2010/main" val="393992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C56B-5DDA-AC40-B84A-589DE4B9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A021A-A3CD-F34A-9024-272F20C7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/>
          <a:lstStyle/>
          <a:p>
            <a:r>
              <a:rPr lang="en-US" dirty="0"/>
              <a:t>How could we store a point?</a:t>
            </a:r>
          </a:p>
          <a:p>
            <a:pPr marL="457200" lvl="1" indent="0">
              <a:buNone/>
            </a:pPr>
            <a:r>
              <a:rPr lang="en-US" dirty="0"/>
              <a:t>We should be able to store a point as a pair of coordinates</a:t>
            </a:r>
          </a:p>
          <a:p>
            <a:pPr marL="457200" lvl="1" indent="0">
              <a:buNone/>
            </a:pPr>
            <a:r>
              <a:rPr lang="en-US" dirty="0"/>
              <a:t>We can access its data by “location”</a:t>
            </a:r>
          </a:p>
          <a:p>
            <a:r>
              <a:rPr lang="en-US" dirty="0"/>
              <a:t>What is its datatype (as a tuple)?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</a:p>
          <a:p>
            <a:pPr marL="457200" lvl="1" indent="0">
              <a:buNone/>
            </a:pPr>
            <a:r>
              <a:rPr lang="en-US" dirty="0"/>
              <a:t>This means that a point is modeled as two floats</a:t>
            </a:r>
          </a:p>
          <a:p>
            <a:r>
              <a:rPr lang="en-US" dirty="0"/>
              <a:t>How can we create a new point?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my_point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(1.2, 0.0)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my_point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(1.2, 0.0)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my_point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(1.2, 0.0)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all three of these are the same! *)</a:t>
            </a:r>
          </a:p>
        </p:txBody>
      </p:sp>
    </p:spTree>
    <p:extLst>
      <p:ext uri="{BB962C8B-B14F-4D97-AF65-F5344CB8AC3E}">
        <p14:creationId xmlns:p14="http://schemas.microsoft.com/office/powerpoint/2010/main" val="275989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0DEA5-1AD0-A644-87C6-423F89E2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3A344-521D-5F4A-8923-55A8BC87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Expression / Value: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"Will Killian"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327291, 3.38)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Type: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</a:p>
          <a:p>
            <a:pPr marL="457200" lvl="1" indent="0">
              <a:buNone/>
            </a:pPr>
            <a:endParaRPr lang="en-US" b="1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Always enclosed in parentheses</a:t>
            </a:r>
          </a:p>
          <a:p>
            <a:pPr marL="457200" lvl="1" indent="0">
              <a:buNone/>
            </a:pPr>
            <a:r>
              <a:rPr lang="en-US" dirty="0">
                <a:cs typeface="Consolas" panose="020B0609020204030204" pitchFamily="49" charset="0"/>
              </a:rPr>
              <a:t>Datatypes can be deduced for each element</a:t>
            </a:r>
          </a:p>
          <a:p>
            <a:pPr marL="457200" lvl="1" indent="0">
              <a:buNone/>
            </a:pPr>
            <a:r>
              <a:rPr lang="en-US" b="1" i="1" dirty="0">
                <a:cs typeface="Consolas" panose="020B0609020204030204" pitchFamily="49" charset="0"/>
              </a:rPr>
              <a:t>Immutable</a:t>
            </a:r>
            <a:r>
              <a:rPr lang="en-US" dirty="0">
                <a:cs typeface="Consolas" panose="020B0609020204030204" pitchFamily="49" charset="0"/>
              </a:rPr>
              <a:t> – you cannot change a tuple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You can read from a tuple</a:t>
            </a:r>
          </a:p>
          <a:p>
            <a:pPr lvl="2"/>
            <a:r>
              <a:rPr lang="en-US" dirty="0">
                <a:cs typeface="Consolas" panose="020B0609020204030204" pitchFamily="49" charset="0"/>
              </a:rPr>
              <a:t>You can create a new tuple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0D02219-6E8A-524B-954F-D22A8BF201F5}"/>
              </a:ext>
            </a:extLst>
          </p:cNvPr>
          <p:cNvCxnSpPr>
            <a:cxnSpLocks/>
          </p:cNvCxnSpPr>
          <p:nvPr/>
        </p:nvCxnSpPr>
        <p:spPr>
          <a:xfrm flipV="1">
            <a:off x="1861457" y="2677885"/>
            <a:ext cx="250372" cy="8273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2B1BDA6-8C3A-5C43-9D30-CB7E2761A6D7}"/>
              </a:ext>
            </a:extLst>
          </p:cNvPr>
          <p:cNvCxnSpPr>
            <a:cxnSpLocks/>
          </p:cNvCxnSpPr>
          <p:nvPr/>
        </p:nvCxnSpPr>
        <p:spPr>
          <a:xfrm flipV="1">
            <a:off x="3145971" y="2677885"/>
            <a:ext cx="794658" cy="8273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C51A93C-687E-3840-98CA-5FA04C535AAA}"/>
              </a:ext>
            </a:extLst>
          </p:cNvPr>
          <p:cNvCxnSpPr>
            <a:cxnSpLocks/>
          </p:cNvCxnSpPr>
          <p:nvPr/>
        </p:nvCxnSpPr>
        <p:spPr>
          <a:xfrm flipV="1">
            <a:off x="4343400" y="2677886"/>
            <a:ext cx="1030062" cy="8273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29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22A44-AEC1-D34E-A746-0D1F5023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Bindings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BE1AA-FD58-5244-A7D4-76B659C2D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Binding refresher: providing a name to a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(2.0, 3.14)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Extracting the “x” value of the point:</a:t>
            </a:r>
          </a:p>
          <a:p>
            <a:pPr marL="0" indent="238125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_) =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</a:t>
            </a:r>
          </a:p>
          <a:p>
            <a:pPr marL="0" indent="0">
              <a:buNone/>
            </a:pPr>
            <a:r>
              <a:rPr lang="en-US" dirty="0"/>
              <a:t>Extracting the “y” value of the point:</a:t>
            </a:r>
          </a:p>
          <a:p>
            <a:pPr marL="0" indent="238125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(_,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/>
              <a:t>Note: </a:t>
            </a:r>
            <a:r>
              <a:rPr lang="en-US" dirty="0"/>
              <a:t>The _ means to ignore</a:t>
            </a:r>
          </a:p>
        </p:txBody>
      </p:sp>
    </p:spTree>
    <p:extLst>
      <p:ext uri="{BB962C8B-B14F-4D97-AF65-F5344CB8AC3E}">
        <p14:creationId xmlns:p14="http://schemas.microsoft.com/office/powerpoint/2010/main" val="421323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F89A-3679-0844-9F5C-87B09042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Bindings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BEE33-DBD4-6949-BDE6-1593364D7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23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(1, 3.14,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type of big?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we extract the 2</a:t>
            </a:r>
            <a:r>
              <a:rPr lang="en-US" baseline="30000" dirty="0"/>
              <a:t>nd</a:t>
            </a:r>
            <a:r>
              <a:rPr lang="en-US" dirty="0"/>
              <a:t>, 4</a:t>
            </a:r>
            <a:r>
              <a:rPr lang="en-US" baseline="30000" dirty="0"/>
              <a:t>th</a:t>
            </a:r>
            <a:r>
              <a:rPr lang="en-US" dirty="0"/>
              <a:t>, and 5</a:t>
            </a:r>
            <a:r>
              <a:rPr lang="en-US" baseline="30000" dirty="0"/>
              <a:t>th</a:t>
            </a:r>
            <a:r>
              <a:rPr lang="en-US" dirty="0"/>
              <a:t> elements with identifiers "pi", "passing", and "courses" 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we compare the 1</a:t>
            </a:r>
            <a:r>
              <a:rPr lang="en-US" baseline="30000" dirty="0"/>
              <a:t>st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element for equality? (hint: two steps)</a:t>
            </a:r>
          </a:p>
        </p:txBody>
      </p:sp>
    </p:spTree>
    <p:extLst>
      <p:ext uri="{BB962C8B-B14F-4D97-AF65-F5344CB8AC3E}">
        <p14:creationId xmlns:p14="http://schemas.microsoft.com/office/powerpoint/2010/main" val="247750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F89A-3679-0844-9F5C-87B09042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Bindings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BEE33-DBD4-6949-BDE6-1593364D7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23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(1, 3.14,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"hello"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type of big?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How can we extract the 2</a:t>
            </a:r>
            <a:r>
              <a:rPr lang="en-US" baseline="30000" dirty="0"/>
              <a:t>nd</a:t>
            </a:r>
            <a:r>
              <a:rPr lang="en-US" dirty="0"/>
              <a:t>, 4</a:t>
            </a:r>
            <a:r>
              <a:rPr lang="en-US" baseline="30000" dirty="0"/>
              <a:t>th</a:t>
            </a:r>
            <a:r>
              <a:rPr lang="en-US" dirty="0"/>
              <a:t>, and 5</a:t>
            </a:r>
            <a:r>
              <a:rPr lang="en-US" baseline="30000" dirty="0"/>
              <a:t>th</a:t>
            </a:r>
            <a:r>
              <a:rPr lang="en-US" dirty="0"/>
              <a:t> elements with identifiers "pi", "passing", and "courses" ?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(_,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_,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passing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courses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big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How can we compare the 1</a:t>
            </a:r>
            <a:r>
              <a:rPr lang="en-US" baseline="30000" dirty="0"/>
              <a:t>st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element for equality? (hint: two steps)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eq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_, _, _,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first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323463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5616-69C0-794B-8C6B-239FE0FED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3F8EA-C9B6-D940-92F6-546FA09A2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6"/>
          </a:xfrm>
        </p:spPr>
        <p:txBody>
          <a:bodyPr>
            <a:normAutofit/>
          </a:bodyPr>
          <a:lstStyle/>
          <a:p>
            <a:r>
              <a:rPr lang="en-US" dirty="0"/>
              <a:t>Tuples can lend to clean, expressive code when combined with pattern matching</a:t>
            </a:r>
          </a:p>
          <a:p>
            <a:r>
              <a:rPr lang="en-US" dirty="0"/>
              <a:t>Can be combined with other patterns (e.g. for lists)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Problem: </a:t>
            </a:r>
            <a:r>
              <a:rPr lang="en-US" dirty="0"/>
              <a:t>Compute the centroid (geometric average) of three points which form a triangle.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points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[(0.0, 1.0),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(6.0, 2.0),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(3.0, 5.0)]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2AA98A-61AD-7B47-A0BD-E833159E37A1}"/>
              </a:ext>
            </a:extLst>
          </p:cNvPr>
          <p:cNvSpPr txBox="1"/>
          <p:nvPr/>
        </p:nvSpPr>
        <p:spPr>
          <a:xfrm>
            <a:off x="5334000" y="5388428"/>
            <a:ext cx="3592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What is the type of points?</a:t>
            </a:r>
          </a:p>
        </p:txBody>
      </p:sp>
    </p:spTree>
    <p:extLst>
      <p:ext uri="{BB962C8B-B14F-4D97-AF65-F5344CB8AC3E}">
        <p14:creationId xmlns:p14="http://schemas.microsoft.com/office/powerpoint/2010/main" val="732755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</TotalTime>
  <Words>867</Words>
  <Application>Microsoft Macintosh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Office Theme</vt:lpstr>
      <vt:lpstr>OCaml: Tuples</vt:lpstr>
      <vt:lpstr>Tuples</vt:lpstr>
      <vt:lpstr>Tuple Syntax</vt:lpstr>
      <vt:lpstr>Tuple Syntax</vt:lpstr>
      <vt:lpstr>Tuple Syntax</vt:lpstr>
      <vt:lpstr>Tuple Bindings</vt:lpstr>
      <vt:lpstr>Tuple Bindings</vt:lpstr>
      <vt:lpstr>Tuple Bindings</vt:lpstr>
      <vt:lpstr>Pattern Matching</vt:lpstr>
      <vt:lpstr>Pattern Matching Examples</vt:lpstr>
      <vt:lpstr>Centroid</vt:lpstr>
      <vt:lpstr>Pattern Matching Problem</vt:lpstr>
      <vt:lpstr>Pattern Matching Problem</vt:lpstr>
      <vt:lpstr>Pattern Matching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OCaml: Tuples and Higher-Order Functions</dc:title>
  <dc:creator>William Killian</dc:creator>
  <cp:lastModifiedBy>William Killian</cp:lastModifiedBy>
  <cp:revision>7</cp:revision>
  <dcterms:created xsi:type="dcterms:W3CDTF">2020-09-27T19:59:24Z</dcterms:created>
  <dcterms:modified xsi:type="dcterms:W3CDTF">2021-02-26T22:43:56Z</dcterms:modified>
</cp:coreProperties>
</file>