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96"/>
  </p:normalViewPr>
  <p:slideViewPr>
    <p:cSldViewPr snapToGrid="0" snapToObjects="1">
      <p:cViewPr varScale="1">
        <p:scale>
          <a:sx n="100" d="100"/>
          <a:sy n="100" d="100"/>
        </p:scale>
        <p:origin x="186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218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46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020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941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606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09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913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55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148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00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99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466EC-5692-BB42-8DD0-897FFB146803}" type="datetimeFigureOut">
              <a:rPr lang="en-US" smtClean="0"/>
              <a:t>2/26/21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E09E33-AAD8-4544-B4EF-E3FB0C6789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16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7759F-CA2B-EE46-88C2-F2808964814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OCaml</a:t>
            </a:r>
            <a:r>
              <a:rPr lang="en-US" dirty="0"/>
              <a:t>: Tuples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48FFBE-AC9C-A14F-8D8A-9ACB328F6F9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i="1" dirty="0"/>
              <a:t>Programming Languages</a:t>
            </a:r>
          </a:p>
          <a:p>
            <a:r>
              <a:rPr lang="en-US" i="1" dirty="0"/>
              <a:t>William Killian</a:t>
            </a:r>
          </a:p>
          <a:p>
            <a:r>
              <a:rPr lang="en-US" dirty="0"/>
              <a:t>Millersville University</a:t>
            </a:r>
          </a:p>
        </p:txBody>
      </p:sp>
    </p:spTree>
    <p:extLst>
      <p:ext uri="{BB962C8B-B14F-4D97-AF65-F5344CB8AC3E}">
        <p14:creationId xmlns:p14="http://schemas.microsoft.com/office/powerpoint/2010/main" val="1715857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10CD1-FF27-B445-988D-E5F4FAD3C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Matching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26CA3-B41B-1246-954F-539AF0887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667249"/>
          </a:xfrm>
        </p:spPr>
        <p:txBody>
          <a:bodyPr/>
          <a:lstStyle/>
          <a:p>
            <a:pPr marL="0" indent="0">
              <a:buNone/>
            </a:pPr>
            <a:r>
              <a:rPr lang="en-US" b="1" dirty="0"/>
              <a:t>Normal List: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l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| [] -&gt;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(* empty list *)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| h::t -&gt;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(* have more *)</a:t>
            </a:r>
          </a:p>
          <a:p>
            <a:pPr marL="0" indent="0">
              <a:buNone/>
            </a:pPr>
            <a:endParaRPr lang="en-US" b="1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/>
              <a:t>Normal Tuple: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p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| (0,0) -&gt;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(* origin *)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| (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x,y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) -&gt; </a:t>
            </a: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(* general point *)</a:t>
            </a:r>
          </a:p>
        </p:txBody>
      </p:sp>
    </p:spTree>
    <p:extLst>
      <p:ext uri="{BB962C8B-B14F-4D97-AF65-F5344CB8AC3E}">
        <p14:creationId xmlns:p14="http://schemas.microsoft.com/office/powerpoint/2010/main" val="3617161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610CD1-FF27-B445-988D-E5F4FAD3CD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Centroid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26CA3-B41B-1246-954F-539AF08870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8352064" cy="50323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centroid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rec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average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sum n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| [] -&gt;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let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(x, y) = sum 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(* pull out each coordinate *)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(x /. n, y /. n)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(* compute average *)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|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x,y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)::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’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-&gt;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(* pull out each coordinate *)</a:t>
            </a:r>
            <a:endParaRPr lang="en-US" sz="20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let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ys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 = sum 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(* evolve arguments *)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average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(x +.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xs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, y +. </a:t>
            </a:r>
            <a:r>
              <a:rPr lang="en-US" sz="2000" dirty="0" err="1">
                <a:latin typeface="Consolas" panose="020B0609020204030204" pitchFamily="49" charset="0"/>
                <a:cs typeface="Consolas" panose="020B0609020204030204" pitchFamily="49" charset="0"/>
              </a:rPr>
              <a:t>ys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) (n +. 1.0)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</a:p>
          <a:p>
            <a:pPr marL="0" indent="0">
              <a:buNone/>
            </a:pP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0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average</a:t>
            </a:r>
            <a:r>
              <a:rPr lang="en-US" sz="2000" dirty="0">
                <a:latin typeface="Consolas" panose="020B0609020204030204" pitchFamily="49" charset="0"/>
                <a:cs typeface="Consolas" panose="020B0609020204030204" pitchFamily="49" charset="0"/>
              </a:rPr>
              <a:t> (0.0, 0.0) 0.0 </a:t>
            </a:r>
            <a:r>
              <a:rPr lang="en-US" sz="2000" dirty="0" err="1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000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(* sum=(0.0, 0.0) n=0.0 *)</a:t>
            </a:r>
          </a:p>
        </p:txBody>
      </p:sp>
    </p:spTree>
    <p:extLst>
      <p:ext uri="{BB962C8B-B14F-4D97-AF65-F5344CB8AC3E}">
        <p14:creationId xmlns:p14="http://schemas.microsoft.com/office/powerpoint/2010/main" val="425004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5D274-C382-D744-A809-F4187DA0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Matching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AFD69-3268-7A43-9664-954210633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 the number of origin points in a list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 rec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count_origin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21758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5D274-C382-D744-A809-F4187DA0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Matching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AFD69-3268-7A43-9664-954210633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 the number of origin points in a list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 rec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count_origin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| []          -&gt; 0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| (0,0)::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' -&gt;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count_origin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' + 1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| _::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'     -&gt;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count_origin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'</a:t>
            </a:r>
          </a:p>
        </p:txBody>
      </p:sp>
    </p:spTree>
    <p:extLst>
      <p:ext uri="{BB962C8B-B14F-4D97-AF65-F5344CB8AC3E}">
        <p14:creationId xmlns:p14="http://schemas.microsoft.com/office/powerpoint/2010/main" val="19134099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25D274-C382-D744-A809-F4187DA09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Matching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8AFD69-3268-7A43-9664-9542106337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Count the number of origin points in a list</a:t>
            </a:r>
          </a:p>
          <a:p>
            <a:pPr marL="0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 rec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count_origin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match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with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| []      -&gt; 0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| p::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' -&gt; </a:t>
            </a:r>
            <a:r>
              <a:rPr lang="en-US" sz="2400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count_origin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 err="1">
                <a:latin typeface="Consolas" panose="020B0609020204030204" pitchFamily="49" charset="0"/>
                <a:cs typeface="Consolas" panose="020B0609020204030204" pitchFamily="49" charset="0"/>
              </a:rPr>
              <a:t>lst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' +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(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p = (0,0)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then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1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0)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endParaRPr lang="en-US" sz="2400" dirty="0">
              <a:latin typeface="Consolas" panose="020B0609020204030204" pitchFamily="49" charset="0"/>
              <a:cs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39606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DD5D4C-CE67-304A-AF48-D506FA94F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BBABD-A37D-CA48-889F-097A7B06D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Tuples are a </a:t>
            </a:r>
            <a:r>
              <a:rPr lang="en-US" b="1" i="1" dirty="0"/>
              <a:t>product type</a:t>
            </a:r>
          </a:p>
          <a:p>
            <a:r>
              <a:rPr lang="en-US" dirty="0"/>
              <a:t>Used for when we want to group entities together</a:t>
            </a:r>
          </a:p>
          <a:p>
            <a:r>
              <a:rPr lang="en-US" dirty="0"/>
              <a:t>Elements are access by </a:t>
            </a:r>
            <a:r>
              <a:rPr lang="en-US" u="sng" dirty="0"/>
              <a:t>location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student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created a new type called student</a:t>
            </a:r>
          </a:p>
          <a:p>
            <a:r>
              <a:rPr lang="en-US" dirty="0"/>
              <a:t>It is an </a:t>
            </a:r>
            <a:r>
              <a:rPr lang="en-US" i="1" u="sng" dirty="0"/>
              <a:t>alias</a:t>
            </a:r>
            <a:r>
              <a:rPr lang="en-US" dirty="0"/>
              <a:t> (or another name for a tuple)</a:t>
            </a:r>
          </a:p>
          <a:p>
            <a:r>
              <a:rPr lang="en-US" dirty="0"/>
              <a:t>This tuple contains a string, an int, and a float</a:t>
            </a:r>
          </a:p>
        </p:txBody>
      </p:sp>
    </p:spTree>
    <p:extLst>
      <p:ext uri="{BB962C8B-B14F-4D97-AF65-F5344CB8AC3E}">
        <p14:creationId xmlns:p14="http://schemas.microsoft.com/office/powerpoint/2010/main" val="893183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7C56B-5DDA-AC40-B84A-589DE4B92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A021A-A3CD-F34A-9024-272F20C793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could we store a point?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What is its datatype (as a tuple)?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How can we create a new point?</a:t>
            </a:r>
          </a:p>
        </p:txBody>
      </p:sp>
    </p:spTree>
    <p:extLst>
      <p:ext uri="{BB962C8B-B14F-4D97-AF65-F5344CB8AC3E}">
        <p14:creationId xmlns:p14="http://schemas.microsoft.com/office/powerpoint/2010/main" val="39399226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7C56B-5DDA-AC40-B84A-589DE4B92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A021A-A3CD-F34A-9024-272F20C79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79975"/>
          </a:xfrm>
        </p:spPr>
        <p:txBody>
          <a:bodyPr/>
          <a:lstStyle/>
          <a:p>
            <a:r>
              <a:rPr lang="en-US" dirty="0"/>
              <a:t>How could we store a point?</a:t>
            </a:r>
          </a:p>
          <a:p>
            <a:pPr marL="457200" lvl="1" indent="0">
              <a:buNone/>
            </a:pPr>
            <a:r>
              <a:rPr lang="en-US" dirty="0"/>
              <a:t>We should be able to store a point as a pair of coordinates</a:t>
            </a:r>
          </a:p>
          <a:p>
            <a:pPr marL="457200" lvl="1" indent="0">
              <a:buNone/>
            </a:pPr>
            <a:r>
              <a:rPr lang="en-US" dirty="0"/>
              <a:t>We can access its data by “location”</a:t>
            </a:r>
          </a:p>
          <a:p>
            <a:r>
              <a:rPr lang="en-US" dirty="0"/>
              <a:t>What is its datatype (as a tuple)?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type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</a:p>
          <a:p>
            <a:pPr marL="457200" lvl="1" indent="0">
              <a:buNone/>
            </a:pPr>
            <a:r>
              <a:rPr lang="en-US" dirty="0"/>
              <a:t>This means that a point is modeled as two floats</a:t>
            </a:r>
          </a:p>
          <a:p>
            <a:r>
              <a:rPr lang="en-US" dirty="0"/>
              <a:t>How can we create a new point?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my_point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(1.2, 0.0)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my_point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(1.2, 0.0)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my_point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: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(1.2, 0.0)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tx1">
                    <a:lumMod val="50000"/>
                    <a:lumOff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(* all three of these are the same! *)</a:t>
            </a:r>
          </a:p>
        </p:txBody>
      </p:sp>
    </p:spTree>
    <p:extLst>
      <p:ext uri="{BB962C8B-B14F-4D97-AF65-F5344CB8AC3E}">
        <p14:creationId xmlns:p14="http://schemas.microsoft.com/office/powerpoint/2010/main" val="27598990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F0DEA5-1AD0-A644-87C6-423F89E245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 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03A344-521D-5F4A-8923-55A8BC879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879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Expression / Value:</a:t>
            </a:r>
          </a:p>
          <a:p>
            <a:pPr marL="457200" lvl="1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"Will Killian"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327291, 3.38)</a:t>
            </a:r>
          </a:p>
          <a:p>
            <a:pPr marL="457200" lvl="1" indent="0">
              <a:buNone/>
            </a:pPr>
            <a:endParaRPr lang="en-US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dirty="0"/>
              <a:t>Type:</a:t>
            </a:r>
          </a:p>
          <a:p>
            <a:pPr marL="457200" lvl="1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</a:p>
          <a:p>
            <a:pPr marL="457200" lvl="1" indent="0">
              <a:buNone/>
            </a:pPr>
            <a:endParaRPr lang="en-US" b="1" dirty="0">
              <a:solidFill>
                <a:schemeClr val="accent1"/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457200" lvl="1" indent="0">
              <a:buNone/>
            </a:pPr>
            <a:r>
              <a:rPr lang="en-US" b="1" dirty="0">
                <a:solidFill>
                  <a:srgbClr val="FF0000"/>
                </a:solidFill>
                <a:cs typeface="Consolas" panose="020B0609020204030204" pitchFamily="49" charset="0"/>
              </a:rPr>
              <a:t>Always enclosed in parentheses</a:t>
            </a:r>
          </a:p>
          <a:p>
            <a:pPr marL="457200" lvl="1" indent="0">
              <a:buNone/>
            </a:pPr>
            <a:r>
              <a:rPr lang="en-US" dirty="0">
                <a:cs typeface="Consolas" panose="020B0609020204030204" pitchFamily="49" charset="0"/>
              </a:rPr>
              <a:t>Datatypes can be deduced for each element</a:t>
            </a:r>
          </a:p>
          <a:p>
            <a:pPr marL="457200" lvl="1" indent="0">
              <a:buNone/>
            </a:pPr>
            <a:r>
              <a:rPr lang="en-US" b="1" i="1" dirty="0">
                <a:cs typeface="Consolas" panose="020B0609020204030204" pitchFamily="49" charset="0"/>
              </a:rPr>
              <a:t>Immutable</a:t>
            </a:r>
            <a:r>
              <a:rPr lang="en-US" dirty="0">
                <a:cs typeface="Consolas" panose="020B0609020204030204" pitchFamily="49" charset="0"/>
              </a:rPr>
              <a:t> – you cannot change a tuple</a:t>
            </a:r>
          </a:p>
          <a:p>
            <a:pPr lvl="2"/>
            <a:r>
              <a:rPr lang="en-US" dirty="0">
                <a:cs typeface="Consolas" panose="020B0609020204030204" pitchFamily="49" charset="0"/>
              </a:rPr>
              <a:t>You can read from a tuple</a:t>
            </a:r>
          </a:p>
          <a:p>
            <a:pPr lvl="2"/>
            <a:r>
              <a:rPr lang="en-US" dirty="0">
                <a:cs typeface="Consolas" panose="020B0609020204030204" pitchFamily="49" charset="0"/>
              </a:rPr>
              <a:t>You can create a new tuple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10D02219-6E8A-524B-954F-D22A8BF201F5}"/>
              </a:ext>
            </a:extLst>
          </p:cNvPr>
          <p:cNvCxnSpPr>
            <a:cxnSpLocks/>
          </p:cNvCxnSpPr>
          <p:nvPr/>
        </p:nvCxnSpPr>
        <p:spPr>
          <a:xfrm flipV="1">
            <a:off x="1861457" y="2677885"/>
            <a:ext cx="250372" cy="8273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2B1BDA6-8C3A-5C43-9D30-CB7E2761A6D7}"/>
              </a:ext>
            </a:extLst>
          </p:cNvPr>
          <p:cNvCxnSpPr>
            <a:cxnSpLocks/>
          </p:cNvCxnSpPr>
          <p:nvPr/>
        </p:nvCxnSpPr>
        <p:spPr>
          <a:xfrm flipV="1">
            <a:off x="3145971" y="2677885"/>
            <a:ext cx="794658" cy="82731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9C51A93C-687E-3840-98CA-5FA04C535AAA}"/>
              </a:ext>
            </a:extLst>
          </p:cNvPr>
          <p:cNvCxnSpPr>
            <a:cxnSpLocks/>
          </p:cNvCxnSpPr>
          <p:nvPr/>
        </p:nvCxnSpPr>
        <p:spPr>
          <a:xfrm flipV="1">
            <a:off x="4343400" y="2677886"/>
            <a:ext cx="1030062" cy="82731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32990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22A44-AEC1-D34E-A746-0D1F50231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 Bindings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5BE1AA-FD58-5244-A7D4-76B659C2D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Binding refresher: providing a name to a value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point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(2.0, 3.14)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Extracting the “x” value of the point:</a:t>
            </a:r>
          </a:p>
          <a:p>
            <a:pPr marL="0" indent="238125">
              <a:buNone/>
            </a:pP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x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_) =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point</a:t>
            </a:r>
          </a:p>
          <a:p>
            <a:pPr marL="0" indent="0">
              <a:buNone/>
            </a:pPr>
            <a:r>
              <a:rPr lang="en-US" dirty="0"/>
              <a:t>Extracting the “y” value of the point:</a:t>
            </a:r>
          </a:p>
          <a:p>
            <a:pPr marL="0" indent="238125">
              <a:buNone/>
            </a:pP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(_,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y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 =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point</a:t>
            </a:r>
            <a:endParaRPr lang="en-US" sz="2000" dirty="0">
              <a:solidFill>
                <a:schemeClr val="accent6">
                  <a:lumMod val="75000"/>
                </a:schemeClr>
              </a:solidFill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en-US" b="1" dirty="0"/>
              <a:t>Note: </a:t>
            </a:r>
            <a:r>
              <a:rPr lang="en-US" dirty="0"/>
              <a:t>The _ means to ignore</a:t>
            </a:r>
          </a:p>
        </p:txBody>
      </p:sp>
    </p:spTree>
    <p:extLst>
      <p:ext uri="{BB962C8B-B14F-4D97-AF65-F5344CB8AC3E}">
        <p14:creationId xmlns:p14="http://schemas.microsoft.com/office/powerpoint/2010/main" val="4213236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F89A-3679-0844-9F5C-87B090423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 Bindings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BEE33-DBD4-6949-BDE6-1593364D7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23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(1, 3.14,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"hello"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type of big? 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can we extract the 2</a:t>
            </a:r>
            <a:r>
              <a:rPr lang="en-US" baseline="30000" dirty="0"/>
              <a:t>nd</a:t>
            </a:r>
            <a:r>
              <a:rPr lang="en-US" dirty="0"/>
              <a:t>, 4</a:t>
            </a:r>
            <a:r>
              <a:rPr lang="en-US" baseline="30000" dirty="0"/>
              <a:t>th</a:t>
            </a:r>
            <a:r>
              <a:rPr lang="en-US" dirty="0"/>
              <a:t>, and 5</a:t>
            </a:r>
            <a:r>
              <a:rPr lang="en-US" baseline="30000" dirty="0"/>
              <a:t>th</a:t>
            </a:r>
            <a:r>
              <a:rPr lang="en-US" dirty="0"/>
              <a:t> elements with identifiers "pi", "passing", and "courses" ?</a:t>
            </a:r>
          </a:p>
          <a:p>
            <a:pPr marL="514350" indent="-514350">
              <a:buFont typeface="+mj-lt"/>
              <a:buAutoNum type="arabicPeriod"/>
            </a:pPr>
            <a:endParaRPr lang="en-US" sz="2400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can we compare the 1</a:t>
            </a:r>
            <a:r>
              <a:rPr lang="en-US" baseline="30000" dirty="0"/>
              <a:t>st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element for equality? (hint: two steps)</a:t>
            </a:r>
          </a:p>
        </p:txBody>
      </p:sp>
    </p:spTree>
    <p:extLst>
      <p:ext uri="{BB962C8B-B14F-4D97-AF65-F5344CB8AC3E}">
        <p14:creationId xmlns:p14="http://schemas.microsoft.com/office/powerpoint/2010/main" val="24775034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ABF89A-3679-0844-9F5C-87B090423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Tuple Bindings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9BEE33-DBD4-6949-BDE6-1593364D7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92351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big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 = (1, 3.14, </a:t>
            </a:r>
            <a:r>
              <a:rPr lang="en-US" dirty="0">
                <a:solidFill>
                  <a:schemeClr val="accent2">
                    <a:lumMod val="50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"hello"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true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, 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is the type of big?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int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float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string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bool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*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int</a:t>
            </a:r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How can we extract the 2</a:t>
            </a:r>
            <a:r>
              <a:rPr lang="en-US" baseline="30000" dirty="0"/>
              <a:t>nd</a:t>
            </a:r>
            <a:r>
              <a:rPr lang="en-US" dirty="0"/>
              <a:t>, 4</a:t>
            </a:r>
            <a:r>
              <a:rPr lang="en-US" baseline="30000" dirty="0"/>
              <a:t>th</a:t>
            </a:r>
            <a:r>
              <a:rPr lang="en-US" dirty="0"/>
              <a:t>, and 5</a:t>
            </a:r>
            <a:r>
              <a:rPr lang="en-US" baseline="30000" dirty="0"/>
              <a:t>th</a:t>
            </a:r>
            <a:r>
              <a:rPr lang="en-US" dirty="0"/>
              <a:t> elements with identifiers "pi", "passing", and "courses" ?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	let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(_,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pi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_,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passing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courses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 =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big</a:t>
            </a:r>
          </a:p>
          <a:p>
            <a:pPr marL="514350" indent="-514350">
              <a:buFont typeface="+mj-lt"/>
              <a:buAutoNum type="arabicPeriod" startAt="3"/>
            </a:pPr>
            <a:r>
              <a:rPr lang="en-US" dirty="0"/>
              <a:t>How can we compare the 1</a:t>
            </a:r>
            <a:r>
              <a:rPr lang="en-US" baseline="30000" dirty="0"/>
              <a:t>st</a:t>
            </a:r>
            <a:r>
              <a:rPr lang="en-US" dirty="0"/>
              <a:t> and 5</a:t>
            </a:r>
            <a:r>
              <a:rPr lang="en-US" baseline="30000" dirty="0"/>
              <a:t>th</a:t>
            </a:r>
            <a:r>
              <a:rPr lang="en-US" dirty="0"/>
              <a:t> element for equality? (hint: two steps)</a:t>
            </a:r>
          </a:p>
          <a:p>
            <a:pPr marL="0" indent="0">
              <a:buNone/>
            </a:pP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	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eq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(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, _, _, _,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) </a:t>
            </a: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in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first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en-US" sz="2400" dirty="0">
                <a:solidFill>
                  <a:schemeClr val="accent4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last</a:t>
            </a:r>
          </a:p>
        </p:txBody>
      </p:sp>
    </p:spTree>
    <p:extLst>
      <p:ext uri="{BB962C8B-B14F-4D97-AF65-F5344CB8AC3E}">
        <p14:creationId xmlns:p14="http://schemas.microsoft.com/office/powerpoint/2010/main" val="32346369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95616-69C0-794B-8C6B-239FE0FED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Pattern Matching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43F8EA-C9B6-D940-92F6-546FA09A20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6"/>
          </a:xfrm>
        </p:spPr>
        <p:txBody>
          <a:bodyPr>
            <a:normAutofit/>
          </a:bodyPr>
          <a:lstStyle/>
          <a:p>
            <a:r>
              <a:rPr lang="en-US" dirty="0"/>
              <a:t>Tuples can lend to clean, expressive code when combined with pattern matching</a:t>
            </a:r>
          </a:p>
          <a:p>
            <a:r>
              <a:rPr lang="en-US" dirty="0"/>
              <a:t>Can be combined with other patterns (e.g. for lists)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Problem: </a:t>
            </a:r>
            <a:r>
              <a:rPr lang="en-US" dirty="0"/>
              <a:t>Compute the centroid (geometric average) of three points which form a triangle.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b="1" dirty="0">
                <a:solidFill>
                  <a:schemeClr val="accent1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let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points</a:t>
            </a: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= [(0.0, 1.0),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(6.0, 2.0),</a:t>
            </a:r>
          </a:p>
          <a:p>
            <a:pPr marL="0" indent="0">
              <a:buNone/>
            </a:pPr>
            <a:r>
              <a:rPr lang="en-US" sz="24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(3.0, 5.0)]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B2AA98A-61AD-7B47-A0BD-E833159E37A1}"/>
              </a:ext>
            </a:extLst>
          </p:cNvPr>
          <p:cNvSpPr txBox="1"/>
          <p:nvPr/>
        </p:nvSpPr>
        <p:spPr>
          <a:xfrm>
            <a:off x="5334000" y="5388428"/>
            <a:ext cx="35922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/>
              <a:t>What is the type of points?</a:t>
            </a:r>
          </a:p>
        </p:txBody>
      </p:sp>
    </p:spTree>
    <p:extLst>
      <p:ext uri="{BB962C8B-B14F-4D97-AF65-F5344CB8AC3E}">
        <p14:creationId xmlns:p14="http://schemas.microsoft.com/office/powerpoint/2010/main" val="7327551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954</TotalTime>
  <Words>867</Words>
  <Application>Microsoft Macintosh PowerPoint</Application>
  <PresentationFormat>On-screen Show (4:3)</PresentationFormat>
  <Paragraphs>126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Consolas</vt:lpstr>
      <vt:lpstr>Office Theme</vt:lpstr>
      <vt:lpstr>OCaml: Tuples</vt:lpstr>
      <vt:lpstr>Tuples</vt:lpstr>
      <vt:lpstr>Tuple Syntax</vt:lpstr>
      <vt:lpstr>Tuple Syntax</vt:lpstr>
      <vt:lpstr>Tuple Syntax</vt:lpstr>
      <vt:lpstr>Tuple Bindings</vt:lpstr>
      <vt:lpstr>Tuple Bindings</vt:lpstr>
      <vt:lpstr>Tuple Bindings</vt:lpstr>
      <vt:lpstr>Pattern Matching</vt:lpstr>
      <vt:lpstr>Pattern Matching Examples</vt:lpstr>
      <vt:lpstr>Centroid</vt:lpstr>
      <vt:lpstr>Pattern Matching Problem</vt:lpstr>
      <vt:lpstr>Pattern Matching Problem</vt:lpstr>
      <vt:lpstr>Pattern Matching Problem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OCaml: Tuples and Higher-Order Functions</dc:title>
  <dc:creator>William Killian</dc:creator>
  <cp:lastModifiedBy>William Killian</cp:lastModifiedBy>
  <cp:revision>7</cp:revision>
  <dcterms:created xsi:type="dcterms:W3CDTF">2020-09-27T19:59:24Z</dcterms:created>
  <dcterms:modified xsi:type="dcterms:W3CDTF">2021-02-26T22:43:56Z</dcterms:modified>
</cp:coreProperties>
</file>