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 snapToObjects="1">
      <p:cViewPr varScale="1">
        <p:scale>
          <a:sx n="101" d="100"/>
          <a:sy n="101" d="100"/>
        </p:scale>
        <p:origin x="18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9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8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3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7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5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3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5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9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2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2C16F-684C-4246-8683-4C1039982699}" type="datetimeFigureOut">
              <a:rPr lang="en-US" smtClean="0"/>
              <a:t>9/7/20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3B8BD-3219-BA42-942B-C2C1F520A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0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5AE2C-055D-3842-B7A8-1F802928E5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: Tail Recursion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D389F-C4A2-1A4B-8B74-E461C2BA52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Programming Languages</a:t>
            </a:r>
          </a:p>
          <a:p>
            <a:r>
              <a:rPr lang="en-US" dirty="0"/>
              <a:t>William Killian</a:t>
            </a:r>
          </a:p>
          <a:p>
            <a:r>
              <a:rPr lang="en-US" i="1" dirty="0"/>
              <a:t>Millersville University</a:t>
            </a:r>
          </a:p>
        </p:txBody>
      </p:sp>
    </p:spTree>
    <p:extLst>
      <p:ext uri="{BB962C8B-B14F-4D97-AF65-F5344CB8AC3E}">
        <p14:creationId xmlns:p14="http://schemas.microsoft.com/office/powerpoint/2010/main" val="896551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84BCE-8B2A-6643-B78F-02A1AAF8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21650" cy="1325563"/>
          </a:xfrm>
        </p:spPr>
        <p:txBody>
          <a:bodyPr/>
          <a:lstStyle/>
          <a:p>
            <a:r>
              <a:rPr lang="en-US" dirty="0"/>
              <a:t>Solution #2: Create a Local Binding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66EA-9063-0148-BCDA-15162E112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0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This is better, but the names are confusing</a:t>
            </a:r>
          </a:p>
        </p:txBody>
      </p:sp>
    </p:spTree>
    <p:extLst>
      <p:ext uri="{BB962C8B-B14F-4D97-AF65-F5344CB8AC3E}">
        <p14:creationId xmlns:p14="http://schemas.microsoft.com/office/powerpoint/2010/main" val="1566973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84BCE-8B2A-6643-B78F-02A1AAF8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299450" cy="1325563"/>
          </a:xfrm>
        </p:spPr>
        <p:txBody>
          <a:bodyPr/>
          <a:lstStyle/>
          <a:p>
            <a:r>
              <a:rPr lang="en-US" dirty="0"/>
              <a:t>Solution #3: Renamed Local Binding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66EA-9063-0148-BCDA-15162E112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sumHelper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sumHelper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sumHelper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0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This is (likely) the best</a:t>
            </a:r>
          </a:p>
        </p:txBody>
      </p:sp>
    </p:spTree>
    <p:extLst>
      <p:ext uri="{BB962C8B-B14F-4D97-AF65-F5344CB8AC3E}">
        <p14:creationId xmlns:p14="http://schemas.microsoft.com/office/powerpoint/2010/main" val="1172280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84BCE-8B2A-6643-B78F-02A1AAF8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299450" cy="1325563"/>
          </a:xfrm>
        </p:spPr>
        <p:txBody>
          <a:bodyPr/>
          <a:lstStyle/>
          <a:p>
            <a:r>
              <a:rPr lang="en-US" dirty="0"/>
              <a:t>Bonus: Removing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66EA-9063-0148-BCDA-15162E112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sumHelper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sumHelper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in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sumHelper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nsolas" panose="020B0609020204030204" pitchFamily="49" charset="0"/>
              </a:rPr>
              <a:t>This also works. Why?</a:t>
            </a:r>
          </a:p>
        </p:txBody>
      </p:sp>
    </p:spTree>
    <p:extLst>
      <p:ext uri="{BB962C8B-B14F-4D97-AF65-F5344CB8AC3E}">
        <p14:creationId xmlns:p14="http://schemas.microsoft.com/office/powerpoint/2010/main" val="118291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15916-C5E2-ED47-A5BD-BA1A33D8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Why Even do Tail Recursion?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65025-62EA-A240-8A63-208231036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Languages like when we use tail-recursion for two big reasons</a:t>
            </a:r>
          </a:p>
          <a:p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 is a while-loop hidden in disguise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We only need to “update” the parameters and “jump” back to the top of the function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11113" lvl="1" indent="0">
              <a:buNone/>
            </a:pPr>
            <a:r>
              <a:rPr lang="en-US" b="1" i="1" dirty="0">
                <a:solidFill>
                  <a:srgbClr val="C00000"/>
                </a:solidFill>
              </a:rPr>
              <a:t>So we get our loops back, just not in the way you expected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35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B2E47-0CC6-4D4E-913B-B327C63F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33D87-AB0C-D24C-B52D-7602F55D7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is recursive when it calls itself</a:t>
            </a:r>
          </a:p>
          <a:p>
            <a:r>
              <a:rPr lang="en-US" dirty="0"/>
              <a:t>Two requirements: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A base case </a:t>
            </a:r>
            <a:r>
              <a:rPr lang="en-US" dirty="0"/>
              <a:t>– the part of the function in which the problem can be trivially solved. Does not “call itself”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A recursive case </a:t>
            </a:r>
            <a:r>
              <a:rPr lang="en-US" dirty="0"/>
              <a:t>– the part of the function in which we make a smaller version of the same problem and often </a:t>
            </a:r>
            <a:r>
              <a:rPr lang="en-US" i="1" dirty="0"/>
              <a:t>combine</a:t>
            </a:r>
          </a:p>
          <a:p>
            <a:endParaRPr lang="en-US" dirty="0"/>
          </a:p>
          <a:p>
            <a:r>
              <a:rPr lang="en-US" dirty="0"/>
              <a:t>We can have multiple base cases</a:t>
            </a:r>
          </a:p>
          <a:p>
            <a:r>
              <a:rPr lang="en-US" dirty="0"/>
              <a:t>We can have multiple recursive cases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5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0A0B2-40B5-CC49-B5F2-076D595D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D2369-D04C-8744-9FBB-2A4B877D8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is </a:t>
            </a:r>
            <a:r>
              <a:rPr lang="en-US" b="1" dirty="0"/>
              <a:t>tail recursive </a:t>
            </a:r>
            <a:r>
              <a:rPr lang="en-US" dirty="0"/>
              <a:t>when its recursive call is the last thing executed by the function</a:t>
            </a:r>
          </a:p>
          <a:p>
            <a:r>
              <a:rPr lang="en-US" dirty="0"/>
              <a:t>This means that there cannot be any additional operations done with the recursive call</a:t>
            </a:r>
          </a:p>
          <a:p>
            <a:r>
              <a:rPr lang="en-US" dirty="0"/>
              <a:t>Tail recursion is harder to write at first but easy to adapt to over time</a:t>
            </a:r>
          </a:p>
        </p:txBody>
      </p:sp>
    </p:spTree>
    <p:extLst>
      <p:ext uri="{BB962C8B-B14F-4D97-AF65-F5344CB8AC3E}">
        <p14:creationId xmlns:p14="http://schemas.microsoft.com/office/powerpoint/2010/main" val="121658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3BDD-C887-7744-94DF-D78F0F92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Recursive Problem: </a:t>
            </a:r>
            <a:r>
              <a:rPr lang="en-US" dirty="0" err="1"/>
              <a:t>sumToN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0B9CE-0BC5-0E47-BE2D-5F8255A9B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0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Is this tail recursive?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344178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3BDD-C887-7744-94DF-D78F0F92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Recursive Problem: </a:t>
            </a:r>
            <a:r>
              <a:rPr lang="en-US" dirty="0" err="1"/>
              <a:t>sumToN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0B9CE-0BC5-0E47-BE2D-5F8255A9B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0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is the “state” of this function?</a:t>
            </a:r>
          </a:p>
          <a:p>
            <a:pPr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we had to write it with a loop, what variable(s) would we introduce?</a:t>
            </a:r>
          </a:p>
        </p:txBody>
      </p:sp>
    </p:spTree>
    <p:extLst>
      <p:ext uri="{BB962C8B-B14F-4D97-AF65-F5344CB8AC3E}">
        <p14:creationId xmlns:p14="http://schemas.microsoft.com/office/powerpoint/2010/main" val="325992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3BDD-C887-7744-94DF-D78F0F92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the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0B9CE-0BC5-0E47-BE2D-5F8255A9B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base case: return the sum *)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(* recursive: change sum and n *)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</a:p>
        </p:txBody>
      </p:sp>
    </p:spTree>
    <p:extLst>
      <p:ext uri="{BB962C8B-B14F-4D97-AF65-F5344CB8AC3E}">
        <p14:creationId xmlns:p14="http://schemas.microsoft.com/office/powerpoint/2010/main" val="146374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3BDD-C887-7744-94DF-D78F0F92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the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0B9CE-0BC5-0E47-BE2D-5F8255A9B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This is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equivalent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the following code: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sum = sum + n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n = n - 1</a:t>
            </a:r>
          </a:p>
        </p:txBody>
      </p:sp>
    </p:spTree>
    <p:extLst>
      <p:ext uri="{BB962C8B-B14F-4D97-AF65-F5344CB8AC3E}">
        <p14:creationId xmlns:p14="http://schemas.microsoft.com/office/powerpoint/2010/main" val="215119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84BCE-8B2A-6643-B78F-02A1AAF81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The Extra 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66EA-9063-0148-BCDA-15162E11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now must call our function like this: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0 15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27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84BCE-8B2A-6643-B78F-02A1AAF8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121650" cy="1325563"/>
          </a:xfrm>
        </p:spPr>
        <p:txBody>
          <a:bodyPr/>
          <a:lstStyle/>
          <a:p>
            <a:r>
              <a:rPr lang="en-US" dirty="0"/>
              <a:t>Solution #1: Rebind (Don’t do this)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66EA-9063-0148-BCDA-15162E112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67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0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sumToN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cs typeface="Consolas" panose="020B0609020204030204" pitchFamily="49" charset="0"/>
              </a:rPr>
              <a:t>This is confusing</a:t>
            </a:r>
          </a:p>
        </p:txBody>
      </p:sp>
    </p:spTree>
    <p:extLst>
      <p:ext uri="{BB962C8B-B14F-4D97-AF65-F5344CB8AC3E}">
        <p14:creationId xmlns:p14="http://schemas.microsoft.com/office/powerpoint/2010/main" val="80589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625</Words>
  <Application>Microsoft Macintosh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Office Theme</vt:lpstr>
      <vt:lpstr>OCaml: Tail Recursion</vt:lpstr>
      <vt:lpstr>Recursion</vt:lpstr>
      <vt:lpstr>Tail Recursion</vt:lpstr>
      <vt:lpstr>A Recursive Problem: sumToN</vt:lpstr>
      <vt:lpstr>A Recursive Problem: sumToN</vt:lpstr>
      <vt:lpstr>Keeping Track of the State</vt:lpstr>
      <vt:lpstr>Keeping Track of the State</vt:lpstr>
      <vt:lpstr>Problem: The Extra Parameter</vt:lpstr>
      <vt:lpstr>Solution #1: Rebind (Don’t do this)</vt:lpstr>
      <vt:lpstr>Solution #2: Create a Local Binding</vt:lpstr>
      <vt:lpstr>Solution #3: Renamed Local Binding</vt:lpstr>
      <vt:lpstr>Bonus: Removing arguments</vt:lpstr>
      <vt:lpstr>So Why Even do Tail Recursion?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OCaml: Tail Recursion</dc:title>
  <dc:creator>William Killian</dc:creator>
  <cp:lastModifiedBy>William Killian</cp:lastModifiedBy>
  <cp:revision>3</cp:revision>
  <dcterms:created xsi:type="dcterms:W3CDTF">2020-09-07T11:28:34Z</dcterms:created>
  <dcterms:modified xsi:type="dcterms:W3CDTF">2020-09-07T11:54:59Z</dcterms:modified>
</cp:coreProperties>
</file>