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553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6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28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7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241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8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44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33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71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301B3-6E1C-684B-9967-F3A867D6CCEB}" type="datetimeFigureOut">
              <a:rPr lang="en-US" smtClean="0"/>
              <a:t>8/28/20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AF4E73-8045-3F44-9705-51AB7B1EBE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73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F1ADA-53A0-D74B-9005-666FDC4D8D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to </a:t>
            </a:r>
            <a:r>
              <a:rPr lang="en-US" dirty="0" err="1"/>
              <a:t>OCaml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E369E-A0D3-CC4A-BB6C-9917718F7B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/>
              <a:t>Programming Languages</a:t>
            </a:r>
          </a:p>
          <a:p>
            <a:r>
              <a:rPr lang="en-US" i="1" dirty="0"/>
              <a:t>William Killian</a:t>
            </a:r>
          </a:p>
          <a:p>
            <a:r>
              <a:rPr lang="en-US" dirty="0"/>
              <a:t>Millersville University</a:t>
            </a:r>
          </a:p>
        </p:txBody>
      </p:sp>
    </p:spTree>
    <p:extLst>
      <p:ext uri="{BB962C8B-B14F-4D97-AF65-F5344CB8AC3E}">
        <p14:creationId xmlns:p14="http://schemas.microsoft.com/office/powerpoint/2010/main" val="316558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42869-9D61-514A-A605-E998D3001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4F4271-25F2-F54B-94E0-E788BE826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</a:t>
            </a:r>
          </a:p>
          <a:p>
            <a:pPr lvl="1"/>
            <a:r>
              <a:rPr lang="en-US" dirty="0"/>
              <a:t>is a Concept</a:t>
            </a:r>
          </a:p>
          <a:p>
            <a:pPr lvl="1"/>
            <a:r>
              <a:rPr lang="en-US" dirty="0"/>
              <a:t>manually annotated or inferred</a:t>
            </a:r>
          </a:p>
          <a:p>
            <a:r>
              <a:rPr lang="en-US" dirty="0"/>
              <a:t>Value</a:t>
            </a:r>
          </a:p>
          <a:p>
            <a:pPr lvl="1"/>
            <a:r>
              <a:rPr lang="en-US" dirty="0"/>
              <a:t>is a Concrete Entity</a:t>
            </a:r>
          </a:p>
          <a:p>
            <a:pPr lvl="1"/>
            <a:r>
              <a:rPr lang="en-US" dirty="0"/>
              <a:t>evaluated by the runtime / compiler</a:t>
            </a:r>
          </a:p>
          <a:p>
            <a:r>
              <a:rPr lang="en-US" dirty="0"/>
              <a:t>Expression</a:t>
            </a:r>
          </a:p>
          <a:p>
            <a:pPr lvl="1"/>
            <a:r>
              <a:rPr lang="en-US" dirty="0"/>
              <a:t>is an Entity</a:t>
            </a:r>
          </a:p>
          <a:p>
            <a:pPr lvl="1"/>
            <a:r>
              <a:rPr lang="en-US" dirty="0"/>
              <a:t>what we write</a:t>
            </a:r>
          </a:p>
          <a:p>
            <a:pPr lvl="1"/>
            <a:r>
              <a:rPr lang="en-US" dirty="0"/>
              <a:t>what we call “code”</a:t>
            </a:r>
          </a:p>
        </p:txBody>
      </p:sp>
    </p:spTree>
    <p:extLst>
      <p:ext uri="{BB962C8B-B14F-4D97-AF65-F5344CB8AC3E}">
        <p14:creationId xmlns:p14="http://schemas.microsoft.com/office/powerpoint/2010/main" val="379489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C14F0-9E0D-D143-ACB2-12F7BF12B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Code (Not </a:t>
            </a:r>
            <a:r>
              <a:rPr lang="en-US" dirty="0" err="1"/>
              <a:t>Ocaml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2FDFE-44F7-4B4B-A54E-71EEFC4AD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int x = 3 + 4;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is the type of:</a:t>
            </a:r>
          </a:p>
          <a:p>
            <a:pPr lvl="1"/>
            <a:r>
              <a:rPr lang="en-US" dirty="0"/>
              <a:t>x? 3? 4?</a:t>
            </a:r>
          </a:p>
          <a:p>
            <a:r>
              <a:rPr lang="en-US" dirty="0"/>
              <a:t>What is the value of:</a:t>
            </a:r>
          </a:p>
          <a:p>
            <a:pPr lvl="1"/>
            <a:r>
              <a:rPr lang="en-US" dirty="0"/>
              <a:t>x? 3? 4?</a:t>
            </a:r>
          </a:p>
          <a:p>
            <a:r>
              <a:rPr lang="en-US" dirty="0"/>
              <a:t>Where is the expression?</a:t>
            </a:r>
          </a:p>
        </p:txBody>
      </p:sp>
    </p:spTree>
    <p:extLst>
      <p:ext uri="{BB962C8B-B14F-4D97-AF65-F5344CB8AC3E}">
        <p14:creationId xmlns:p14="http://schemas.microsoft.com/office/powerpoint/2010/main" val="23155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B6F3B-39F2-8D4A-9862-990B6BB4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OCaml</a:t>
            </a:r>
            <a:r>
              <a:rPr lang="en-US" dirty="0"/>
              <a:t> Trinity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EEBC834-39A9-D844-AD64-F7F97EDB220F}"/>
              </a:ext>
            </a:extLst>
          </p:cNvPr>
          <p:cNvSpPr/>
          <p:nvPr/>
        </p:nvSpPr>
        <p:spPr>
          <a:xfrm>
            <a:off x="3686175" y="1902417"/>
            <a:ext cx="1771650" cy="617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Types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7D2C7F-C623-6C4A-930A-D40DD9977FF7}"/>
              </a:ext>
            </a:extLst>
          </p:cNvPr>
          <p:cNvCxnSpPr>
            <a:cxnSpLocks/>
          </p:cNvCxnSpPr>
          <p:nvPr/>
        </p:nvCxnSpPr>
        <p:spPr>
          <a:xfrm flipH="1" flipV="1">
            <a:off x="4814888" y="2519637"/>
            <a:ext cx="1528762" cy="2482916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A6FE76B-402E-A44C-AD8D-107E391AB850}"/>
              </a:ext>
            </a:extLst>
          </p:cNvPr>
          <p:cNvCxnSpPr>
            <a:cxnSpLocks/>
          </p:cNvCxnSpPr>
          <p:nvPr/>
        </p:nvCxnSpPr>
        <p:spPr>
          <a:xfrm flipV="1">
            <a:off x="2800350" y="2519637"/>
            <a:ext cx="1528762" cy="2482916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3CCA748-A711-4D46-8F53-9E9BDCB6EEB2}"/>
              </a:ext>
            </a:extLst>
          </p:cNvPr>
          <p:cNvCxnSpPr>
            <a:cxnSpLocks/>
            <a:stCxn id="35" idx="3"/>
            <a:endCxn id="36" idx="1"/>
          </p:cNvCxnSpPr>
          <p:nvPr/>
        </p:nvCxnSpPr>
        <p:spPr>
          <a:xfrm>
            <a:off x="3686175" y="5280803"/>
            <a:ext cx="1771650" cy="0"/>
          </a:xfrm>
          <a:prstGeom prst="straightConnector1">
            <a:avLst/>
          </a:prstGeom>
          <a:ln w="57150"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6FBB131-124B-874E-BBFE-20EA4DAD45AB}"/>
              </a:ext>
            </a:extLst>
          </p:cNvPr>
          <p:cNvSpPr txBox="1"/>
          <p:nvPr/>
        </p:nvSpPr>
        <p:spPr>
          <a:xfrm>
            <a:off x="2800350" y="3598128"/>
            <a:ext cx="630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have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5A42340-EFD6-0C43-AF41-6E8A11CE258D}"/>
              </a:ext>
            </a:extLst>
          </p:cNvPr>
          <p:cNvSpPr txBox="1"/>
          <p:nvPr/>
        </p:nvSpPr>
        <p:spPr>
          <a:xfrm>
            <a:off x="5712142" y="3598128"/>
            <a:ext cx="630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have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900D68-0FC9-0847-8EFA-A13E8FE8C5E8}"/>
              </a:ext>
            </a:extLst>
          </p:cNvPr>
          <p:cNvSpPr txBox="1"/>
          <p:nvPr/>
        </p:nvSpPr>
        <p:spPr>
          <a:xfrm>
            <a:off x="3982099" y="4911471"/>
            <a:ext cx="1232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 to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28601C2-631C-6A43-A896-75BCEC47AF5E}"/>
              </a:ext>
            </a:extLst>
          </p:cNvPr>
          <p:cNvSpPr/>
          <p:nvPr/>
        </p:nvSpPr>
        <p:spPr>
          <a:xfrm>
            <a:off x="1914525" y="4972193"/>
            <a:ext cx="1771650" cy="61722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Expressions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77E94F5-A020-944E-B440-944693EC860F}"/>
              </a:ext>
            </a:extLst>
          </p:cNvPr>
          <p:cNvSpPr/>
          <p:nvPr/>
        </p:nvSpPr>
        <p:spPr>
          <a:xfrm>
            <a:off x="5457825" y="4972193"/>
            <a:ext cx="1771650" cy="61722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Values</a:t>
            </a:r>
          </a:p>
        </p:txBody>
      </p:sp>
    </p:spTree>
    <p:extLst>
      <p:ext uri="{BB962C8B-B14F-4D97-AF65-F5344CB8AC3E}">
        <p14:creationId xmlns:p14="http://schemas.microsoft.com/office/powerpoint/2010/main" val="1904734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DCA06-0E0E-5149-9F48-925E82D5E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67C5F1-1ECD-3F47-948D-9122CE631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</a:t>
            </a:r>
            <a:r>
              <a:rPr lang="en-US" b="1" dirty="0"/>
              <a:t>never</a:t>
            </a:r>
            <a:r>
              <a:rPr lang="en-US" dirty="0"/>
              <a:t> write any types explicitly</a:t>
            </a:r>
          </a:p>
          <a:p>
            <a:r>
              <a:rPr lang="en-US" dirty="0"/>
              <a:t>Everything will be </a:t>
            </a:r>
            <a:r>
              <a:rPr lang="en-US" i="1" u="sng" dirty="0"/>
              <a:t>inferred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int		4	(-2)   0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float	4.0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string	"Hello"  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tacocat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>
                <a:solidFill>
                  <a:schemeClr val="accent1"/>
                </a:solidFill>
              </a:rPr>
              <a:t>'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list	[ 1; 2; 3 ]  ["a"; "b"; "c” ]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       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list     string list</a:t>
            </a:r>
          </a:p>
        </p:txBody>
      </p:sp>
    </p:spTree>
    <p:extLst>
      <p:ext uri="{BB962C8B-B14F-4D97-AF65-F5344CB8AC3E}">
        <p14:creationId xmlns:p14="http://schemas.microsoft.com/office/powerpoint/2010/main" val="316660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7E302-F79A-4748-839B-20EC28C9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 Expressions (int)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64961-CAC0-DA46-90B2-390994C96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Standard Arithmetic Expressions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 + 2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7 mod 3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 * (4 + 2)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9 / 4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(-10) - 4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52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7E302-F79A-4748-839B-20EC28C9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 Expressions (float)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64961-CAC0-DA46-90B2-390994C96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Standard Arithmetic Expressions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1.0 +. 2.3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2.0 *. (4.66 +. 2.33)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9.0 /. 2.5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(-10.0) -. 4.0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float_of_int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4)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05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7E302-F79A-4748-839B-20EC28C9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 Expressions (string)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64961-CAC0-DA46-90B2-390994C96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Standard Expressions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"h" ^ "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ello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 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"hello" ^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string_of_int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4)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"hello" ^ 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string_of_float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4.0)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26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AC167-F895-DE46-A1CC-52B4A48A4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OCaml</a:t>
            </a:r>
            <a:r>
              <a:rPr lang="en-US" dirty="0"/>
              <a:t> Variables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477A1-A003-6846-96F6-514CD8688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CANNOT be reassigned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let x = 4;;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let y = x + 1;;</a:t>
            </a:r>
          </a:p>
          <a:p>
            <a:pPr marL="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let x = 5;; (* future x’s will be 5 *)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39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284</Words>
  <Application>Microsoft Macintosh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Office Theme</vt:lpstr>
      <vt:lpstr>Introduction to OCaml</vt:lpstr>
      <vt:lpstr>Term Definitions</vt:lpstr>
      <vt:lpstr>Example Code (Not Ocaml)</vt:lpstr>
      <vt:lpstr>The OCaml Trinity</vt:lpstr>
      <vt:lpstr>OCaml Types</vt:lpstr>
      <vt:lpstr>OCaml Expressions (int)</vt:lpstr>
      <vt:lpstr>OCaml Expressions (float)</vt:lpstr>
      <vt:lpstr>OCaml Expressions (string)</vt:lpstr>
      <vt:lpstr>OCaml Variables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OCaml</dc:title>
  <dc:creator>William Killian</dc:creator>
  <cp:lastModifiedBy>William Killian</cp:lastModifiedBy>
  <cp:revision>2</cp:revision>
  <dcterms:created xsi:type="dcterms:W3CDTF">2020-08-28T11:33:17Z</dcterms:created>
  <dcterms:modified xsi:type="dcterms:W3CDTF">2020-08-28T14:48:58Z</dcterms:modified>
</cp:coreProperties>
</file>