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73" r:id="rId2"/>
    <p:sldId id="305" r:id="rId3"/>
    <p:sldId id="266" r:id="rId4"/>
    <p:sldId id="270" r:id="rId5"/>
    <p:sldId id="271" r:id="rId6"/>
    <p:sldId id="307" r:id="rId7"/>
    <p:sldId id="294" r:id="rId8"/>
    <p:sldId id="295" r:id="rId9"/>
    <p:sldId id="297" r:id="rId10"/>
    <p:sldId id="298" r:id="rId11"/>
    <p:sldId id="299" r:id="rId12"/>
    <p:sldId id="306" r:id="rId13"/>
    <p:sldId id="279" r:id="rId14"/>
    <p:sldId id="280" r:id="rId15"/>
    <p:sldId id="308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E5"/>
    <a:srgbClr val="E6E4DE"/>
    <a:srgbClr val="F4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 autoAdjust="0"/>
  </p:normalViewPr>
  <p:slideViewPr>
    <p:cSldViewPr>
      <p:cViewPr varScale="1">
        <p:scale>
          <a:sx n="124" d="100"/>
          <a:sy n="124" d="100"/>
        </p:scale>
        <p:origin x="52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373B6-CBA3-4CDD-B6C8-4F46B496F80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EFC09AC-433D-43B6-AA8E-612AB7B27411}">
      <dgm:prSet/>
      <dgm:spPr/>
      <dgm:t>
        <a:bodyPr/>
        <a:lstStyle/>
        <a:p>
          <a:r>
            <a:rPr lang="en-US"/>
            <a:t>Advantages for push</a:t>
          </a:r>
        </a:p>
      </dgm:t>
    </dgm:pt>
    <dgm:pt modelId="{7A8B0CFA-2985-442D-867F-0C08643787E8}" type="parTrans" cxnId="{ED36BE1E-3262-4050-9269-BBDE1F77650A}">
      <dgm:prSet/>
      <dgm:spPr/>
      <dgm:t>
        <a:bodyPr/>
        <a:lstStyle/>
        <a:p>
          <a:endParaRPr lang="en-US"/>
        </a:p>
      </dgm:t>
    </dgm:pt>
    <dgm:pt modelId="{D190E5AB-1069-479B-99C8-A5D0B16457BF}" type="sibTrans" cxnId="{ED36BE1E-3262-4050-9269-BBDE1F77650A}">
      <dgm:prSet/>
      <dgm:spPr/>
      <dgm:t>
        <a:bodyPr/>
        <a:lstStyle/>
        <a:p>
          <a:endParaRPr lang="en-US"/>
        </a:p>
      </dgm:t>
    </dgm:pt>
    <dgm:pt modelId="{4CE29F2B-F500-413D-9647-75CA19F48849}">
      <dgm:prSet/>
      <dgm:spPr/>
      <dgm:t>
        <a:bodyPr/>
        <a:lstStyle/>
        <a:p>
          <a:r>
            <a:rPr lang="en-US"/>
            <a:t>Guaranteed to have latest data in case something goes wrong later on</a:t>
          </a:r>
        </a:p>
      </dgm:t>
    </dgm:pt>
    <dgm:pt modelId="{DE975707-B3D5-4AA8-8C5F-95A0D8B5D689}" type="parTrans" cxnId="{A246737B-D3CC-423C-8D62-3CFEE7CF8C7C}">
      <dgm:prSet/>
      <dgm:spPr/>
      <dgm:t>
        <a:bodyPr/>
        <a:lstStyle/>
        <a:p>
          <a:endParaRPr lang="en-US"/>
        </a:p>
      </dgm:t>
    </dgm:pt>
    <dgm:pt modelId="{DD7EB7F0-EA33-4EED-AFED-956F519D1635}" type="sibTrans" cxnId="{A246737B-D3CC-423C-8D62-3CFEE7CF8C7C}">
      <dgm:prSet/>
      <dgm:spPr/>
      <dgm:t>
        <a:bodyPr/>
        <a:lstStyle/>
        <a:p>
          <a:endParaRPr lang="en-US"/>
        </a:p>
      </dgm:t>
    </dgm:pt>
    <dgm:pt modelId="{A2E0153A-2CEF-4578-8D5C-433C30322F52}">
      <dgm:prSet/>
      <dgm:spPr/>
      <dgm:t>
        <a:bodyPr/>
        <a:lstStyle/>
        <a:p>
          <a:r>
            <a:rPr lang="en-US"/>
            <a:t>Advantages for pull</a:t>
          </a:r>
        </a:p>
      </dgm:t>
    </dgm:pt>
    <dgm:pt modelId="{B68E7D23-61D7-4DB0-ABB1-7423C9A91A79}" type="parTrans" cxnId="{67685EAE-F886-4111-9831-EC0A7DC70624}">
      <dgm:prSet/>
      <dgm:spPr/>
      <dgm:t>
        <a:bodyPr/>
        <a:lstStyle/>
        <a:p>
          <a:endParaRPr lang="en-US"/>
        </a:p>
      </dgm:t>
    </dgm:pt>
    <dgm:pt modelId="{5DCDFE59-9ABF-466B-9AC3-4D4574C616AB}" type="sibTrans" cxnId="{67685EAE-F886-4111-9831-EC0A7DC70624}">
      <dgm:prSet/>
      <dgm:spPr/>
      <dgm:t>
        <a:bodyPr/>
        <a:lstStyle/>
        <a:p>
          <a:endParaRPr lang="en-US"/>
        </a:p>
      </dgm:t>
    </dgm:pt>
    <dgm:pt modelId="{021BFCEF-4FFA-4588-BBBB-2EACEA0D4EC1}">
      <dgm:prSet/>
      <dgm:spPr/>
      <dgm:t>
        <a:bodyPr/>
        <a:lstStyle/>
        <a:p>
          <a:r>
            <a:rPr lang="en-US"/>
            <a:t>Avoid unnecessary updates, not nearly as intensive on the view</a:t>
          </a:r>
        </a:p>
      </dgm:t>
    </dgm:pt>
    <dgm:pt modelId="{2CDC94AA-1442-4062-B073-9217DF77543B}" type="parTrans" cxnId="{4F8A133B-E295-4B1D-97CA-B261DD2D8129}">
      <dgm:prSet/>
      <dgm:spPr/>
      <dgm:t>
        <a:bodyPr/>
        <a:lstStyle/>
        <a:p>
          <a:endParaRPr lang="en-US"/>
        </a:p>
      </dgm:t>
    </dgm:pt>
    <dgm:pt modelId="{0A8DF23E-5225-42A5-AEA3-5CF325B5A857}" type="sibTrans" cxnId="{4F8A133B-E295-4B1D-97CA-B261DD2D8129}">
      <dgm:prSet/>
      <dgm:spPr/>
      <dgm:t>
        <a:bodyPr/>
        <a:lstStyle/>
        <a:p>
          <a:endParaRPr lang="en-US"/>
        </a:p>
      </dgm:t>
    </dgm:pt>
    <dgm:pt modelId="{584D406B-1B4F-5247-9BDE-E0457A435B6E}" type="pres">
      <dgm:prSet presAssocID="{2D1373B6-CBA3-4CDD-B6C8-4F46B496F803}" presName="linear" presStyleCnt="0">
        <dgm:presLayoutVars>
          <dgm:dir/>
          <dgm:animLvl val="lvl"/>
          <dgm:resizeHandles val="exact"/>
        </dgm:presLayoutVars>
      </dgm:prSet>
      <dgm:spPr/>
    </dgm:pt>
    <dgm:pt modelId="{62C07A54-C746-014C-A1CF-8101588073DB}" type="pres">
      <dgm:prSet presAssocID="{2EFC09AC-433D-43B6-AA8E-612AB7B27411}" presName="parentLin" presStyleCnt="0"/>
      <dgm:spPr/>
    </dgm:pt>
    <dgm:pt modelId="{B1F34808-5751-3E47-BB4A-124145834369}" type="pres">
      <dgm:prSet presAssocID="{2EFC09AC-433D-43B6-AA8E-612AB7B27411}" presName="parentLeftMargin" presStyleLbl="node1" presStyleIdx="0" presStyleCnt="2"/>
      <dgm:spPr/>
    </dgm:pt>
    <dgm:pt modelId="{67CF7F1F-D34C-FF4E-9E6E-F26AC8DC3B21}" type="pres">
      <dgm:prSet presAssocID="{2EFC09AC-433D-43B6-AA8E-612AB7B2741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C37E60-B494-214E-8800-C5C5AF8C597D}" type="pres">
      <dgm:prSet presAssocID="{2EFC09AC-433D-43B6-AA8E-612AB7B27411}" presName="negativeSpace" presStyleCnt="0"/>
      <dgm:spPr/>
    </dgm:pt>
    <dgm:pt modelId="{009E2FDF-39B7-0449-998A-C34D2227DDD5}" type="pres">
      <dgm:prSet presAssocID="{2EFC09AC-433D-43B6-AA8E-612AB7B27411}" presName="childText" presStyleLbl="conFgAcc1" presStyleIdx="0" presStyleCnt="2">
        <dgm:presLayoutVars>
          <dgm:bulletEnabled val="1"/>
        </dgm:presLayoutVars>
      </dgm:prSet>
      <dgm:spPr/>
    </dgm:pt>
    <dgm:pt modelId="{773E0481-1BAC-914A-94A7-48CC7D5C14EC}" type="pres">
      <dgm:prSet presAssocID="{D190E5AB-1069-479B-99C8-A5D0B16457BF}" presName="spaceBetweenRectangles" presStyleCnt="0"/>
      <dgm:spPr/>
    </dgm:pt>
    <dgm:pt modelId="{641E81B1-199C-1241-B0E2-F141E7C2012C}" type="pres">
      <dgm:prSet presAssocID="{A2E0153A-2CEF-4578-8D5C-433C30322F52}" presName="parentLin" presStyleCnt="0"/>
      <dgm:spPr/>
    </dgm:pt>
    <dgm:pt modelId="{59AAAB33-FF40-1C4A-86BA-B00F750CF4E3}" type="pres">
      <dgm:prSet presAssocID="{A2E0153A-2CEF-4578-8D5C-433C30322F52}" presName="parentLeftMargin" presStyleLbl="node1" presStyleIdx="0" presStyleCnt="2"/>
      <dgm:spPr/>
    </dgm:pt>
    <dgm:pt modelId="{0D7E451D-BD5D-C542-826C-EB50EE93847F}" type="pres">
      <dgm:prSet presAssocID="{A2E0153A-2CEF-4578-8D5C-433C30322F5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599E095-DFE1-9D4E-BD18-D4B30DA87121}" type="pres">
      <dgm:prSet presAssocID="{A2E0153A-2CEF-4578-8D5C-433C30322F52}" presName="negativeSpace" presStyleCnt="0"/>
      <dgm:spPr/>
    </dgm:pt>
    <dgm:pt modelId="{30E6DDB2-9A33-D943-BDF3-5C95E3D13514}" type="pres">
      <dgm:prSet presAssocID="{A2E0153A-2CEF-4578-8D5C-433C30322F5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D36BE1E-3262-4050-9269-BBDE1F77650A}" srcId="{2D1373B6-CBA3-4CDD-B6C8-4F46B496F803}" destId="{2EFC09AC-433D-43B6-AA8E-612AB7B27411}" srcOrd="0" destOrd="0" parTransId="{7A8B0CFA-2985-442D-867F-0C08643787E8}" sibTransId="{D190E5AB-1069-479B-99C8-A5D0B16457BF}"/>
    <dgm:cxn modelId="{4F8A133B-E295-4B1D-97CA-B261DD2D8129}" srcId="{A2E0153A-2CEF-4578-8D5C-433C30322F52}" destId="{021BFCEF-4FFA-4588-BBBB-2EACEA0D4EC1}" srcOrd="0" destOrd="0" parTransId="{2CDC94AA-1442-4062-B073-9217DF77543B}" sibTransId="{0A8DF23E-5225-42A5-AEA3-5CF325B5A857}"/>
    <dgm:cxn modelId="{F934583E-D1FE-8942-896E-74E4D6558188}" type="presOf" srcId="{021BFCEF-4FFA-4588-BBBB-2EACEA0D4EC1}" destId="{30E6DDB2-9A33-D943-BDF3-5C95E3D13514}" srcOrd="0" destOrd="0" presId="urn:microsoft.com/office/officeart/2005/8/layout/list1"/>
    <dgm:cxn modelId="{B2B1A87A-C460-E245-9DEE-26F6A2892A9D}" type="presOf" srcId="{A2E0153A-2CEF-4578-8D5C-433C30322F52}" destId="{0D7E451D-BD5D-C542-826C-EB50EE93847F}" srcOrd="1" destOrd="0" presId="urn:microsoft.com/office/officeart/2005/8/layout/list1"/>
    <dgm:cxn modelId="{A246737B-D3CC-423C-8D62-3CFEE7CF8C7C}" srcId="{2EFC09AC-433D-43B6-AA8E-612AB7B27411}" destId="{4CE29F2B-F500-413D-9647-75CA19F48849}" srcOrd="0" destOrd="0" parTransId="{DE975707-B3D5-4AA8-8C5F-95A0D8B5D689}" sibTransId="{DD7EB7F0-EA33-4EED-AFED-956F519D1635}"/>
    <dgm:cxn modelId="{F8BD8B94-905A-6843-B77D-C048C927743D}" type="presOf" srcId="{2EFC09AC-433D-43B6-AA8E-612AB7B27411}" destId="{67CF7F1F-D34C-FF4E-9E6E-F26AC8DC3B21}" srcOrd="1" destOrd="0" presId="urn:microsoft.com/office/officeart/2005/8/layout/list1"/>
    <dgm:cxn modelId="{67685EAE-F886-4111-9831-EC0A7DC70624}" srcId="{2D1373B6-CBA3-4CDD-B6C8-4F46B496F803}" destId="{A2E0153A-2CEF-4578-8D5C-433C30322F52}" srcOrd="1" destOrd="0" parTransId="{B68E7D23-61D7-4DB0-ABB1-7423C9A91A79}" sibTransId="{5DCDFE59-9ABF-466B-9AC3-4D4574C616AB}"/>
    <dgm:cxn modelId="{A5E479B4-963C-244E-B6C1-9E3314D44081}" type="presOf" srcId="{4CE29F2B-F500-413D-9647-75CA19F48849}" destId="{009E2FDF-39B7-0449-998A-C34D2227DDD5}" srcOrd="0" destOrd="0" presId="urn:microsoft.com/office/officeart/2005/8/layout/list1"/>
    <dgm:cxn modelId="{2A7973BE-EF80-1F48-8F9D-5FA7E8CD181A}" type="presOf" srcId="{2EFC09AC-433D-43B6-AA8E-612AB7B27411}" destId="{B1F34808-5751-3E47-BB4A-124145834369}" srcOrd="0" destOrd="0" presId="urn:microsoft.com/office/officeart/2005/8/layout/list1"/>
    <dgm:cxn modelId="{38936FDB-3578-0747-9961-8C8C080A9736}" type="presOf" srcId="{2D1373B6-CBA3-4CDD-B6C8-4F46B496F803}" destId="{584D406B-1B4F-5247-9BDE-E0457A435B6E}" srcOrd="0" destOrd="0" presId="urn:microsoft.com/office/officeart/2005/8/layout/list1"/>
    <dgm:cxn modelId="{11BA60EC-38AD-454E-8499-E8C457171CB2}" type="presOf" srcId="{A2E0153A-2CEF-4578-8D5C-433C30322F52}" destId="{59AAAB33-FF40-1C4A-86BA-B00F750CF4E3}" srcOrd="0" destOrd="0" presId="urn:microsoft.com/office/officeart/2005/8/layout/list1"/>
    <dgm:cxn modelId="{160361FE-764D-B144-934B-73F8F7E90FB6}" type="presParOf" srcId="{584D406B-1B4F-5247-9BDE-E0457A435B6E}" destId="{62C07A54-C746-014C-A1CF-8101588073DB}" srcOrd="0" destOrd="0" presId="urn:microsoft.com/office/officeart/2005/8/layout/list1"/>
    <dgm:cxn modelId="{1D764F8F-23C2-6446-A11A-7E77474F126C}" type="presParOf" srcId="{62C07A54-C746-014C-A1CF-8101588073DB}" destId="{B1F34808-5751-3E47-BB4A-124145834369}" srcOrd="0" destOrd="0" presId="urn:microsoft.com/office/officeart/2005/8/layout/list1"/>
    <dgm:cxn modelId="{3E146B5A-4234-C442-AEB9-80FF24807119}" type="presParOf" srcId="{62C07A54-C746-014C-A1CF-8101588073DB}" destId="{67CF7F1F-D34C-FF4E-9E6E-F26AC8DC3B21}" srcOrd="1" destOrd="0" presId="urn:microsoft.com/office/officeart/2005/8/layout/list1"/>
    <dgm:cxn modelId="{D4D3CBCC-A6D4-AF4D-931D-73DD3C526597}" type="presParOf" srcId="{584D406B-1B4F-5247-9BDE-E0457A435B6E}" destId="{0BC37E60-B494-214E-8800-C5C5AF8C597D}" srcOrd="1" destOrd="0" presId="urn:microsoft.com/office/officeart/2005/8/layout/list1"/>
    <dgm:cxn modelId="{51C5048E-E0E9-1645-A40D-4AD832E95A03}" type="presParOf" srcId="{584D406B-1B4F-5247-9BDE-E0457A435B6E}" destId="{009E2FDF-39B7-0449-998A-C34D2227DDD5}" srcOrd="2" destOrd="0" presId="urn:microsoft.com/office/officeart/2005/8/layout/list1"/>
    <dgm:cxn modelId="{7069332E-38CF-4F4E-8568-3D286A23AC49}" type="presParOf" srcId="{584D406B-1B4F-5247-9BDE-E0457A435B6E}" destId="{773E0481-1BAC-914A-94A7-48CC7D5C14EC}" srcOrd="3" destOrd="0" presId="urn:microsoft.com/office/officeart/2005/8/layout/list1"/>
    <dgm:cxn modelId="{B9F40C46-6E95-0F47-B8A4-1AAEB0B46912}" type="presParOf" srcId="{584D406B-1B4F-5247-9BDE-E0457A435B6E}" destId="{641E81B1-199C-1241-B0E2-F141E7C2012C}" srcOrd="4" destOrd="0" presId="urn:microsoft.com/office/officeart/2005/8/layout/list1"/>
    <dgm:cxn modelId="{9C9B1F59-3330-4148-8975-0A0B286F9044}" type="presParOf" srcId="{641E81B1-199C-1241-B0E2-F141E7C2012C}" destId="{59AAAB33-FF40-1C4A-86BA-B00F750CF4E3}" srcOrd="0" destOrd="0" presId="urn:microsoft.com/office/officeart/2005/8/layout/list1"/>
    <dgm:cxn modelId="{3A1D9D4C-6C60-2F4D-81D0-3DAEBAFD14CA}" type="presParOf" srcId="{641E81B1-199C-1241-B0E2-F141E7C2012C}" destId="{0D7E451D-BD5D-C542-826C-EB50EE93847F}" srcOrd="1" destOrd="0" presId="urn:microsoft.com/office/officeart/2005/8/layout/list1"/>
    <dgm:cxn modelId="{F8C4F489-9146-5C4D-AA61-2956D2C7AA34}" type="presParOf" srcId="{584D406B-1B4F-5247-9BDE-E0457A435B6E}" destId="{2599E095-DFE1-9D4E-BD18-D4B30DA87121}" srcOrd="5" destOrd="0" presId="urn:microsoft.com/office/officeart/2005/8/layout/list1"/>
    <dgm:cxn modelId="{C379E088-348E-A943-B588-536C9902EB76}" type="presParOf" srcId="{584D406B-1B4F-5247-9BDE-E0457A435B6E}" destId="{30E6DDB2-9A33-D943-BDF3-5C95E3D1351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B5516B-8D98-4DC7-874C-5B0DF4609BFD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6F164BAE-C268-45E2-AE44-72AF7B15780A}">
      <dgm:prSet/>
      <dgm:spPr/>
      <dgm:t>
        <a:bodyPr/>
        <a:lstStyle/>
        <a:p>
          <a:r>
            <a:rPr lang="en-US" b="1"/>
            <a:t>Model</a:t>
          </a:r>
          <a:endParaRPr lang="en-US"/>
        </a:p>
      </dgm:t>
    </dgm:pt>
    <dgm:pt modelId="{A6840FD2-405A-4CB2-8542-65F26E14C910}" type="parTrans" cxnId="{6CCE628B-A6CA-4062-BDEA-27270A469634}">
      <dgm:prSet/>
      <dgm:spPr/>
      <dgm:t>
        <a:bodyPr/>
        <a:lstStyle/>
        <a:p>
          <a:endParaRPr lang="en-US"/>
        </a:p>
      </dgm:t>
    </dgm:pt>
    <dgm:pt modelId="{D2B7F0B3-8822-476F-8ACF-B7318427270A}" type="sibTrans" cxnId="{6CCE628B-A6CA-4062-BDEA-27270A469634}">
      <dgm:prSet/>
      <dgm:spPr/>
      <dgm:t>
        <a:bodyPr/>
        <a:lstStyle/>
        <a:p>
          <a:endParaRPr lang="en-US"/>
        </a:p>
      </dgm:t>
    </dgm:pt>
    <dgm:pt modelId="{D7871B4D-545E-45C9-AE70-AF82CF58725B}">
      <dgm:prSet/>
      <dgm:spPr/>
      <dgm:t>
        <a:bodyPr/>
        <a:lstStyle/>
        <a:p>
          <a:r>
            <a:rPr lang="en-US"/>
            <a:t>Stores current state of traffic flow</a:t>
          </a:r>
        </a:p>
      </dgm:t>
    </dgm:pt>
    <dgm:pt modelId="{2EED6993-0F6D-40DE-A84E-D3A1D74DFBFE}" type="parTrans" cxnId="{6DCB2153-1437-4BEA-ABCB-EDE26C2FB0E5}">
      <dgm:prSet/>
      <dgm:spPr/>
      <dgm:t>
        <a:bodyPr/>
        <a:lstStyle/>
        <a:p>
          <a:endParaRPr lang="en-US"/>
        </a:p>
      </dgm:t>
    </dgm:pt>
    <dgm:pt modelId="{7B03CE02-7465-4E49-996E-B178ACAD672B}" type="sibTrans" cxnId="{6DCB2153-1437-4BEA-ABCB-EDE26C2FB0E5}">
      <dgm:prSet/>
      <dgm:spPr/>
      <dgm:t>
        <a:bodyPr/>
        <a:lstStyle/>
        <a:p>
          <a:endParaRPr lang="en-US"/>
        </a:p>
      </dgm:t>
    </dgm:pt>
    <dgm:pt modelId="{554DADFC-731D-42AD-BCB6-04F05DC5217F}">
      <dgm:prSet/>
      <dgm:spPr/>
      <dgm:t>
        <a:bodyPr/>
        <a:lstStyle/>
        <a:p>
          <a:r>
            <a:rPr lang="en-US"/>
            <a:t>Knows current direction of traffic</a:t>
          </a:r>
        </a:p>
      </dgm:t>
    </dgm:pt>
    <dgm:pt modelId="{CAD363CE-3469-4C70-B21F-A170A8E49A96}" type="parTrans" cxnId="{29CCDC84-7B94-43BB-AFFA-F69B9067E2BD}">
      <dgm:prSet/>
      <dgm:spPr/>
      <dgm:t>
        <a:bodyPr/>
        <a:lstStyle/>
        <a:p>
          <a:endParaRPr lang="en-US"/>
        </a:p>
      </dgm:t>
    </dgm:pt>
    <dgm:pt modelId="{224BE3A4-4338-4248-8297-3428B8ED8934}" type="sibTrans" cxnId="{29CCDC84-7B94-43BB-AFFA-F69B9067E2BD}">
      <dgm:prSet/>
      <dgm:spPr/>
      <dgm:t>
        <a:bodyPr/>
        <a:lstStyle/>
        <a:p>
          <a:endParaRPr lang="en-US"/>
        </a:p>
      </dgm:t>
    </dgm:pt>
    <dgm:pt modelId="{8F9778FC-639E-40CE-99EF-E32881266A6B}">
      <dgm:prSet/>
      <dgm:spPr/>
      <dgm:t>
        <a:bodyPr/>
        <a:lstStyle/>
        <a:p>
          <a:r>
            <a:rPr lang="en-US"/>
            <a:t>Capable of skipping a light cycle</a:t>
          </a:r>
        </a:p>
      </dgm:t>
    </dgm:pt>
    <dgm:pt modelId="{0B3F575F-F891-405E-A906-14EF0ACFEFF1}" type="parTrans" cxnId="{6D9BE3D9-F90D-4D26-B263-81D21A781733}">
      <dgm:prSet/>
      <dgm:spPr/>
      <dgm:t>
        <a:bodyPr/>
        <a:lstStyle/>
        <a:p>
          <a:endParaRPr lang="en-US"/>
        </a:p>
      </dgm:t>
    </dgm:pt>
    <dgm:pt modelId="{61F70D99-543B-4A68-B5F6-1DA944E8D575}" type="sibTrans" cxnId="{6D9BE3D9-F90D-4D26-B263-81D21A781733}">
      <dgm:prSet/>
      <dgm:spPr/>
      <dgm:t>
        <a:bodyPr/>
        <a:lstStyle/>
        <a:p>
          <a:endParaRPr lang="en-US"/>
        </a:p>
      </dgm:t>
    </dgm:pt>
    <dgm:pt modelId="{CF1D9A42-6F8E-418E-8AE2-BB664784CC85}">
      <dgm:prSet/>
      <dgm:spPr/>
      <dgm:t>
        <a:bodyPr/>
        <a:lstStyle/>
        <a:p>
          <a:r>
            <a:rPr lang="en-US"/>
            <a:t>Stores whether there are cars and/or pedestrians waiting</a:t>
          </a:r>
        </a:p>
      </dgm:t>
    </dgm:pt>
    <dgm:pt modelId="{3A8DB08B-B9D1-435B-907F-3BDBE760A674}" type="parTrans" cxnId="{4A4FC8A7-C111-4286-B429-871D846C39EE}">
      <dgm:prSet/>
      <dgm:spPr/>
      <dgm:t>
        <a:bodyPr/>
        <a:lstStyle/>
        <a:p>
          <a:endParaRPr lang="en-US"/>
        </a:p>
      </dgm:t>
    </dgm:pt>
    <dgm:pt modelId="{FD8C6555-85EA-4B78-B0B7-FE7975A238E7}" type="sibTrans" cxnId="{4A4FC8A7-C111-4286-B429-871D846C39EE}">
      <dgm:prSet/>
      <dgm:spPr/>
      <dgm:t>
        <a:bodyPr/>
        <a:lstStyle/>
        <a:p>
          <a:endParaRPr lang="en-US"/>
        </a:p>
      </dgm:t>
    </dgm:pt>
    <dgm:pt modelId="{B2D97BE7-9B07-4190-99F9-3BFC25C00E41}">
      <dgm:prSet/>
      <dgm:spPr/>
      <dgm:t>
        <a:bodyPr/>
        <a:lstStyle/>
        <a:p>
          <a:r>
            <a:rPr lang="en-US" b="1"/>
            <a:t>View </a:t>
          </a:r>
          <a:endParaRPr lang="en-US"/>
        </a:p>
      </dgm:t>
    </dgm:pt>
    <dgm:pt modelId="{4BA0095D-DC77-4DA5-B5DA-85058BC2F0BD}" type="parTrans" cxnId="{C073829F-0713-457B-A49B-D7B41DA24DF0}">
      <dgm:prSet/>
      <dgm:spPr/>
      <dgm:t>
        <a:bodyPr/>
        <a:lstStyle/>
        <a:p>
          <a:endParaRPr lang="en-US"/>
        </a:p>
      </dgm:t>
    </dgm:pt>
    <dgm:pt modelId="{CDF232A5-EAFB-43AD-A8AD-65417C2038BF}" type="sibTrans" cxnId="{C073829F-0713-457B-A49B-D7B41DA24DF0}">
      <dgm:prSet/>
      <dgm:spPr/>
      <dgm:t>
        <a:bodyPr/>
        <a:lstStyle/>
        <a:p>
          <a:endParaRPr lang="en-US"/>
        </a:p>
      </dgm:t>
    </dgm:pt>
    <dgm:pt modelId="{59405E01-9A64-48FD-9950-3203329CC54A}">
      <dgm:prSet/>
      <dgm:spPr/>
      <dgm:t>
        <a:bodyPr/>
        <a:lstStyle/>
        <a:p>
          <a:r>
            <a:rPr lang="en-US"/>
            <a:t>Conveys information to cars and pedestrians in a specific direction</a:t>
          </a:r>
        </a:p>
      </dgm:t>
    </dgm:pt>
    <dgm:pt modelId="{4090D70F-3542-491F-B749-4C074214745D}" type="parTrans" cxnId="{31E2B8BC-E1F9-4B52-9995-F5F9EF51C80A}">
      <dgm:prSet/>
      <dgm:spPr/>
      <dgm:t>
        <a:bodyPr/>
        <a:lstStyle/>
        <a:p>
          <a:endParaRPr lang="en-US"/>
        </a:p>
      </dgm:t>
    </dgm:pt>
    <dgm:pt modelId="{59A8F915-C31B-4F17-B7C5-69C8D17F57FD}" type="sibTrans" cxnId="{31E2B8BC-E1F9-4B52-9995-F5F9EF51C80A}">
      <dgm:prSet/>
      <dgm:spPr/>
      <dgm:t>
        <a:bodyPr/>
        <a:lstStyle/>
        <a:p>
          <a:endParaRPr lang="en-US"/>
        </a:p>
      </dgm:t>
    </dgm:pt>
    <dgm:pt modelId="{B67286AA-DD4C-4FD3-8DAE-37A88DDDC111}">
      <dgm:prSet/>
      <dgm:spPr/>
      <dgm:t>
        <a:bodyPr/>
        <a:lstStyle/>
        <a:p>
          <a:r>
            <a:rPr lang="en-US" b="1"/>
            <a:t>Controller</a:t>
          </a:r>
          <a:endParaRPr lang="en-US"/>
        </a:p>
      </dgm:t>
    </dgm:pt>
    <dgm:pt modelId="{9E89F21E-8E89-458B-BF69-7698751CC4E1}" type="parTrans" cxnId="{2E5BD46E-C89C-4B5D-BEEA-3CB4ADAEE6F5}">
      <dgm:prSet/>
      <dgm:spPr/>
      <dgm:t>
        <a:bodyPr/>
        <a:lstStyle/>
        <a:p>
          <a:endParaRPr lang="en-US"/>
        </a:p>
      </dgm:t>
    </dgm:pt>
    <dgm:pt modelId="{9E5567B3-A575-47BD-A247-9A2FFD169E1C}" type="sibTrans" cxnId="{2E5BD46E-C89C-4B5D-BEEA-3CB4ADAEE6F5}">
      <dgm:prSet/>
      <dgm:spPr/>
      <dgm:t>
        <a:bodyPr/>
        <a:lstStyle/>
        <a:p>
          <a:endParaRPr lang="en-US"/>
        </a:p>
      </dgm:t>
    </dgm:pt>
    <dgm:pt modelId="{AEDEE1A4-2147-4277-82D2-DB75F77ECA72}">
      <dgm:prSet/>
      <dgm:spPr/>
      <dgm:t>
        <a:bodyPr/>
        <a:lstStyle/>
        <a:p>
          <a:r>
            <a:rPr lang="en-US"/>
            <a:t>Aware of model’s current direction</a:t>
          </a:r>
        </a:p>
      </dgm:t>
    </dgm:pt>
    <dgm:pt modelId="{D86DA8A0-607D-4F8A-964F-99C35615E2CB}" type="parTrans" cxnId="{28700099-9F02-49EB-99ED-1EF12773A113}">
      <dgm:prSet/>
      <dgm:spPr/>
      <dgm:t>
        <a:bodyPr/>
        <a:lstStyle/>
        <a:p>
          <a:endParaRPr lang="en-US"/>
        </a:p>
      </dgm:t>
    </dgm:pt>
    <dgm:pt modelId="{7C05E5E4-C462-407E-ACAA-2F0FF3381B7C}" type="sibTrans" cxnId="{28700099-9F02-49EB-99ED-1EF12773A113}">
      <dgm:prSet/>
      <dgm:spPr/>
      <dgm:t>
        <a:bodyPr/>
        <a:lstStyle/>
        <a:p>
          <a:endParaRPr lang="en-US"/>
        </a:p>
      </dgm:t>
    </dgm:pt>
    <dgm:pt modelId="{EBE1FFC5-DCD9-4E82-AA56-28F849B715BC}">
      <dgm:prSet/>
      <dgm:spPr/>
      <dgm:t>
        <a:bodyPr/>
        <a:lstStyle/>
        <a:p>
          <a:r>
            <a:rPr lang="en-US"/>
            <a:t>Triggers methods to notify model that state should change</a:t>
          </a:r>
        </a:p>
      </dgm:t>
    </dgm:pt>
    <dgm:pt modelId="{FFCC9AF2-6EBE-491E-89FA-8443212F3391}" type="parTrans" cxnId="{8457862E-CE46-44BC-BC1F-290DB589C5A4}">
      <dgm:prSet/>
      <dgm:spPr/>
      <dgm:t>
        <a:bodyPr/>
        <a:lstStyle/>
        <a:p>
          <a:endParaRPr lang="en-US"/>
        </a:p>
      </dgm:t>
    </dgm:pt>
    <dgm:pt modelId="{A1989521-CF46-45B3-84A4-DC7375D84A7C}" type="sibTrans" cxnId="{8457862E-CE46-44BC-BC1F-290DB589C5A4}">
      <dgm:prSet/>
      <dgm:spPr/>
      <dgm:t>
        <a:bodyPr/>
        <a:lstStyle/>
        <a:p>
          <a:endParaRPr lang="en-US"/>
        </a:p>
      </dgm:t>
    </dgm:pt>
    <dgm:pt modelId="{0FDB6852-CCCA-774D-A4CE-6BA86BFD87E7}" type="pres">
      <dgm:prSet presAssocID="{3AB5516B-8D98-4DC7-874C-5B0DF4609BFD}" presName="linear" presStyleCnt="0">
        <dgm:presLayoutVars>
          <dgm:dir/>
          <dgm:animLvl val="lvl"/>
          <dgm:resizeHandles val="exact"/>
        </dgm:presLayoutVars>
      </dgm:prSet>
      <dgm:spPr/>
    </dgm:pt>
    <dgm:pt modelId="{E7F9E273-54AB-1349-9404-E1A5AC0E1301}" type="pres">
      <dgm:prSet presAssocID="{6F164BAE-C268-45E2-AE44-72AF7B15780A}" presName="parentLin" presStyleCnt="0"/>
      <dgm:spPr/>
    </dgm:pt>
    <dgm:pt modelId="{0C4AD873-FA5B-E245-82D2-88263F43F034}" type="pres">
      <dgm:prSet presAssocID="{6F164BAE-C268-45E2-AE44-72AF7B15780A}" presName="parentLeftMargin" presStyleLbl="node1" presStyleIdx="0" presStyleCnt="3"/>
      <dgm:spPr/>
    </dgm:pt>
    <dgm:pt modelId="{10496E10-43F1-A740-AA78-7D713BF618D6}" type="pres">
      <dgm:prSet presAssocID="{6F164BAE-C268-45E2-AE44-72AF7B1578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33A4028-BC36-0E4D-BACA-1D7FFD4C9D9F}" type="pres">
      <dgm:prSet presAssocID="{6F164BAE-C268-45E2-AE44-72AF7B15780A}" presName="negativeSpace" presStyleCnt="0"/>
      <dgm:spPr/>
    </dgm:pt>
    <dgm:pt modelId="{09CB67FB-86C8-0A42-BBE6-165D28F91D17}" type="pres">
      <dgm:prSet presAssocID="{6F164BAE-C268-45E2-AE44-72AF7B15780A}" presName="childText" presStyleLbl="conFgAcc1" presStyleIdx="0" presStyleCnt="3">
        <dgm:presLayoutVars>
          <dgm:bulletEnabled val="1"/>
        </dgm:presLayoutVars>
      </dgm:prSet>
      <dgm:spPr/>
    </dgm:pt>
    <dgm:pt modelId="{B1521208-54F4-A845-83F7-F87C5104D553}" type="pres">
      <dgm:prSet presAssocID="{D2B7F0B3-8822-476F-8ACF-B7318427270A}" presName="spaceBetweenRectangles" presStyleCnt="0"/>
      <dgm:spPr/>
    </dgm:pt>
    <dgm:pt modelId="{A3D9EB92-B73E-1241-A243-67C6C0CB67FA}" type="pres">
      <dgm:prSet presAssocID="{B2D97BE7-9B07-4190-99F9-3BFC25C00E41}" presName="parentLin" presStyleCnt="0"/>
      <dgm:spPr/>
    </dgm:pt>
    <dgm:pt modelId="{32D9EE45-00E9-454D-A06C-96A1924420B7}" type="pres">
      <dgm:prSet presAssocID="{B2D97BE7-9B07-4190-99F9-3BFC25C00E41}" presName="parentLeftMargin" presStyleLbl="node1" presStyleIdx="0" presStyleCnt="3"/>
      <dgm:spPr/>
    </dgm:pt>
    <dgm:pt modelId="{2055B00F-BABA-7941-9B6C-178638CF1872}" type="pres">
      <dgm:prSet presAssocID="{B2D97BE7-9B07-4190-99F9-3BFC25C00E4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B56D8EF-8544-A445-BC63-1330F32215FC}" type="pres">
      <dgm:prSet presAssocID="{B2D97BE7-9B07-4190-99F9-3BFC25C00E41}" presName="negativeSpace" presStyleCnt="0"/>
      <dgm:spPr/>
    </dgm:pt>
    <dgm:pt modelId="{7BD4C183-88A4-624F-A516-1BA57BCD8A84}" type="pres">
      <dgm:prSet presAssocID="{B2D97BE7-9B07-4190-99F9-3BFC25C00E41}" presName="childText" presStyleLbl="conFgAcc1" presStyleIdx="1" presStyleCnt="3">
        <dgm:presLayoutVars>
          <dgm:bulletEnabled val="1"/>
        </dgm:presLayoutVars>
      </dgm:prSet>
      <dgm:spPr/>
    </dgm:pt>
    <dgm:pt modelId="{8AE45146-6DA7-2245-8356-AC52AC44D2B2}" type="pres">
      <dgm:prSet presAssocID="{CDF232A5-EAFB-43AD-A8AD-65417C2038BF}" presName="spaceBetweenRectangles" presStyleCnt="0"/>
      <dgm:spPr/>
    </dgm:pt>
    <dgm:pt modelId="{044E1339-7E62-AC45-AB7B-30A37B9123A7}" type="pres">
      <dgm:prSet presAssocID="{B67286AA-DD4C-4FD3-8DAE-37A88DDDC111}" presName="parentLin" presStyleCnt="0"/>
      <dgm:spPr/>
    </dgm:pt>
    <dgm:pt modelId="{1F7E09AC-643C-3941-8551-7464EBF47CF4}" type="pres">
      <dgm:prSet presAssocID="{B67286AA-DD4C-4FD3-8DAE-37A88DDDC111}" presName="parentLeftMargin" presStyleLbl="node1" presStyleIdx="1" presStyleCnt="3"/>
      <dgm:spPr/>
    </dgm:pt>
    <dgm:pt modelId="{267A3CDC-17F5-1842-A015-F3D4D96048F5}" type="pres">
      <dgm:prSet presAssocID="{B67286AA-DD4C-4FD3-8DAE-37A88DDDC11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C8DA621-91C3-474F-8F82-027C0573CB4C}" type="pres">
      <dgm:prSet presAssocID="{B67286AA-DD4C-4FD3-8DAE-37A88DDDC111}" presName="negativeSpace" presStyleCnt="0"/>
      <dgm:spPr/>
    </dgm:pt>
    <dgm:pt modelId="{B820CD49-7A88-8C4D-8EC3-349A249C1EFD}" type="pres">
      <dgm:prSet presAssocID="{B67286AA-DD4C-4FD3-8DAE-37A88DDDC11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5067117-89DF-C842-A13C-D16CB5958F43}" type="presOf" srcId="{B67286AA-DD4C-4FD3-8DAE-37A88DDDC111}" destId="{1F7E09AC-643C-3941-8551-7464EBF47CF4}" srcOrd="0" destOrd="0" presId="urn:microsoft.com/office/officeart/2005/8/layout/list1"/>
    <dgm:cxn modelId="{B61E2F18-B01E-FF41-8709-ECD0DB317E64}" type="presOf" srcId="{B67286AA-DD4C-4FD3-8DAE-37A88DDDC111}" destId="{267A3CDC-17F5-1842-A015-F3D4D96048F5}" srcOrd="1" destOrd="0" presId="urn:microsoft.com/office/officeart/2005/8/layout/list1"/>
    <dgm:cxn modelId="{765E0D28-CA63-F649-89E1-95B00C0E5D45}" type="presOf" srcId="{8F9778FC-639E-40CE-99EF-E32881266A6B}" destId="{09CB67FB-86C8-0A42-BBE6-165D28F91D17}" srcOrd="0" destOrd="2" presId="urn:microsoft.com/office/officeart/2005/8/layout/list1"/>
    <dgm:cxn modelId="{8457862E-CE46-44BC-BC1F-290DB589C5A4}" srcId="{B67286AA-DD4C-4FD3-8DAE-37A88DDDC111}" destId="{EBE1FFC5-DCD9-4E82-AA56-28F849B715BC}" srcOrd="1" destOrd="0" parTransId="{FFCC9AF2-6EBE-491E-89FA-8443212F3391}" sibTransId="{A1989521-CF46-45B3-84A4-DC7375D84A7C}"/>
    <dgm:cxn modelId="{6DCB2153-1437-4BEA-ABCB-EDE26C2FB0E5}" srcId="{6F164BAE-C268-45E2-AE44-72AF7B15780A}" destId="{D7871B4D-545E-45C9-AE70-AF82CF58725B}" srcOrd="0" destOrd="0" parTransId="{2EED6993-0F6D-40DE-A84E-D3A1D74DFBFE}" sibTransId="{7B03CE02-7465-4E49-996E-B178ACAD672B}"/>
    <dgm:cxn modelId="{74B74356-0124-284B-BAA4-9B7AA55255A9}" type="presOf" srcId="{CF1D9A42-6F8E-418E-8AE2-BB664784CC85}" destId="{09CB67FB-86C8-0A42-BBE6-165D28F91D17}" srcOrd="0" destOrd="3" presId="urn:microsoft.com/office/officeart/2005/8/layout/list1"/>
    <dgm:cxn modelId="{0E10055B-D243-404A-AC20-7B3EF5D99A99}" type="presOf" srcId="{6F164BAE-C268-45E2-AE44-72AF7B15780A}" destId="{0C4AD873-FA5B-E245-82D2-88263F43F034}" srcOrd="0" destOrd="0" presId="urn:microsoft.com/office/officeart/2005/8/layout/list1"/>
    <dgm:cxn modelId="{3334865F-D08D-1744-A686-F57DAB2423AA}" type="presOf" srcId="{6F164BAE-C268-45E2-AE44-72AF7B15780A}" destId="{10496E10-43F1-A740-AA78-7D713BF618D6}" srcOrd="1" destOrd="0" presId="urn:microsoft.com/office/officeart/2005/8/layout/list1"/>
    <dgm:cxn modelId="{D7C42960-7ABD-2449-89D3-3D7A9D10F13A}" type="presOf" srcId="{AEDEE1A4-2147-4277-82D2-DB75F77ECA72}" destId="{B820CD49-7A88-8C4D-8EC3-349A249C1EFD}" srcOrd="0" destOrd="0" presId="urn:microsoft.com/office/officeart/2005/8/layout/list1"/>
    <dgm:cxn modelId="{2E5BD46E-C89C-4B5D-BEEA-3CB4ADAEE6F5}" srcId="{3AB5516B-8D98-4DC7-874C-5B0DF4609BFD}" destId="{B67286AA-DD4C-4FD3-8DAE-37A88DDDC111}" srcOrd="2" destOrd="0" parTransId="{9E89F21E-8E89-458B-BF69-7698751CC4E1}" sibTransId="{9E5567B3-A575-47BD-A247-9A2FFD169E1C}"/>
    <dgm:cxn modelId="{29CCDC84-7B94-43BB-AFFA-F69B9067E2BD}" srcId="{D7871B4D-545E-45C9-AE70-AF82CF58725B}" destId="{554DADFC-731D-42AD-BCB6-04F05DC5217F}" srcOrd="0" destOrd="0" parTransId="{CAD363CE-3469-4C70-B21F-A170A8E49A96}" sibTransId="{224BE3A4-4338-4248-8297-3428B8ED8934}"/>
    <dgm:cxn modelId="{6CCE628B-A6CA-4062-BDEA-27270A469634}" srcId="{3AB5516B-8D98-4DC7-874C-5B0DF4609BFD}" destId="{6F164BAE-C268-45E2-AE44-72AF7B15780A}" srcOrd="0" destOrd="0" parTransId="{A6840FD2-405A-4CB2-8542-65F26E14C910}" sibTransId="{D2B7F0B3-8822-476F-8ACF-B7318427270A}"/>
    <dgm:cxn modelId="{28700099-9F02-49EB-99ED-1EF12773A113}" srcId="{B67286AA-DD4C-4FD3-8DAE-37A88DDDC111}" destId="{AEDEE1A4-2147-4277-82D2-DB75F77ECA72}" srcOrd="0" destOrd="0" parTransId="{D86DA8A0-607D-4F8A-964F-99C35615E2CB}" sibTransId="{7C05E5E4-C462-407E-ACAA-2F0FF3381B7C}"/>
    <dgm:cxn modelId="{6979829B-7DC2-1B4E-9AC5-8E3AD449D368}" type="presOf" srcId="{3AB5516B-8D98-4DC7-874C-5B0DF4609BFD}" destId="{0FDB6852-CCCA-774D-A4CE-6BA86BFD87E7}" srcOrd="0" destOrd="0" presId="urn:microsoft.com/office/officeart/2005/8/layout/list1"/>
    <dgm:cxn modelId="{61CC0A9D-C807-E442-A6C6-FD88C058EA29}" type="presOf" srcId="{D7871B4D-545E-45C9-AE70-AF82CF58725B}" destId="{09CB67FB-86C8-0A42-BBE6-165D28F91D17}" srcOrd="0" destOrd="0" presId="urn:microsoft.com/office/officeart/2005/8/layout/list1"/>
    <dgm:cxn modelId="{C073829F-0713-457B-A49B-D7B41DA24DF0}" srcId="{3AB5516B-8D98-4DC7-874C-5B0DF4609BFD}" destId="{B2D97BE7-9B07-4190-99F9-3BFC25C00E41}" srcOrd="1" destOrd="0" parTransId="{4BA0095D-DC77-4DA5-B5DA-85058BC2F0BD}" sibTransId="{CDF232A5-EAFB-43AD-A8AD-65417C2038BF}"/>
    <dgm:cxn modelId="{8A0F49A1-C5DF-9F4D-885E-BCDE883F9810}" type="presOf" srcId="{B2D97BE7-9B07-4190-99F9-3BFC25C00E41}" destId="{2055B00F-BABA-7941-9B6C-178638CF1872}" srcOrd="1" destOrd="0" presId="urn:microsoft.com/office/officeart/2005/8/layout/list1"/>
    <dgm:cxn modelId="{4A4FC8A7-C111-4286-B429-871D846C39EE}" srcId="{6F164BAE-C268-45E2-AE44-72AF7B15780A}" destId="{CF1D9A42-6F8E-418E-8AE2-BB664784CC85}" srcOrd="1" destOrd="0" parTransId="{3A8DB08B-B9D1-435B-907F-3BDBE760A674}" sibTransId="{FD8C6555-85EA-4B78-B0B7-FE7975A238E7}"/>
    <dgm:cxn modelId="{F698EFB5-E2AC-9643-856A-4F5EDB7B2440}" type="presOf" srcId="{554DADFC-731D-42AD-BCB6-04F05DC5217F}" destId="{09CB67FB-86C8-0A42-BBE6-165D28F91D17}" srcOrd="0" destOrd="1" presId="urn:microsoft.com/office/officeart/2005/8/layout/list1"/>
    <dgm:cxn modelId="{31E2B8BC-E1F9-4B52-9995-F5F9EF51C80A}" srcId="{B2D97BE7-9B07-4190-99F9-3BFC25C00E41}" destId="{59405E01-9A64-48FD-9950-3203329CC54A}" srcOrd="0" destOrd="0" parTransId="{4090D70F-3542-491F-B749-4C074214745D}" sibTransId="{59A8F915-C31B-4F17-B7C5-69C8D17F57FD}"/>
    <dgm:cxn modelId="{341E43CC-B248-C64F-9948-B3C1747AA101}" type="presOf" srcId="{B2D97BE7-9B07-4190-99F9-3BFC25C00E41}" destId="{32D9EE45-00E9-454D-A06C-96A1924420B7}" srcOrd="0" destOrd="0" presId="urn:microsoft.com/office/officeart/2005/8/layout/list1"/>
    <dgm:cxn modelId="{F7D7D3CE-CB50-D445-8885-A8639AF54393}" type="presOf" srcId="{59405E01-9A64-48FD-9950-3203329CC54A}" destId="{7BD4C183-88A4-624F-A516-1BA57BCD8A84}" srcOrd="0" destOrd="0" presId="urn:microsoft.com/office/officeart/2005/8/layout/list1"/>
    <dgm:cxn modelId="{6D9BE3D9-F90D-4D26-B263-81D21A781733}" srcId="{D7871B4D-545E-45C9-AE70-AF82CF58725B}" destId="{8F9778FC-639E-40CE-99EF-E32881266A6B}" srcOrd="1" destOrd="0" parTransId="{0B3F575F-F891-405E-A906-14EF0ACFEFF1}" sibTransId="{61F70D99-543B-4A68-B5F6-1DA944E8D575}"/>
    <dgm:cxn modelId="{6DD816DC-18F1-FD43-B603-D2D091C5F0E3}" type="presOf" srcId="{EBE1FFC5-DCD9-4E82-AA56-28F849B715BC}" destId="{B820CD49-7A88-8C4D-8EC3-349A249C1EFD}" srcOrd="0" destOrd="1" presId="urn:microsoft.com/office/officeart/2005/8/layout/list1"/>
    <dgm:cxn modelId="{1BC07DDA-B693-1C42-B79B-F9D861599053}" type="presParOf" srcId="{0FDB6852-CCCA-774D-A4CE-6BA86BFD87E7}" destId="{E7F9E273-54AB-1349-9404-E1A5AC0E1301}" srcOrd="0" destOrd="0" presId="urn:microsoft.com/office/officeart/2005/8/layout/list1"/>
    <dgm:cxn modelId="{607D3169-E2EF-7843-936A-C5B4C7CCB5A0}" type="presParOf" srcId="{E7F9E273-54AB-1349-9404-E1A5AC0E1301}" destId="{0C4AD873-FA5B-E245-82D2-88263F43F034}" srcOrd="0" destOrd="0" presId="urn:microsoft.com/office/officeart/2005/8/layout/list1"/>
    <dgm:cxn modelId="{88AA116C-B7B8-1842-AF50-A5F8605FF8C5}" type="presParOf" srcId="{E7F9E273-54AB-1349-9404-E1A5AC0E1301}" destId="{10496E10-43F1-A740-AA78-7D713BF618D6}" srcOrd="1" destOrd="0" presId="urn:microsoft.com/office/officeart/2005/8/layout/list1"/>
    <dgm:cxn modelId="{760757B6-6EFB-DF40-9CC0-3AD6D110EB01}" type="presParOf" srcId="{0FDB6852-CCCA-774D-A4CE-6BA86BFD87E7}" destId="{D33A4028-BC36-0E4D-BACA-1D7FFD4C9D9F}" srcOrd="1" destOrd="0" presId="urn:microsoft.com/office/officeart/2005/8/layout/list1"/>
    <dgm:cxn modelId="{C5955E0E-20E0-6D44-840D-96102D118D3E}" type="presParOf" srcId="{0FDB6852-CCCA-774D-A4CE-6BA86BFD87E7}" destId="{09CB67FB-86C8-0A42-BBE6-165D28F91D17}" srcOrd="2" destOrd="0" presId="urn:microsoft.com/office/officeart/2005/8/layout/list1"/>
    <dgm:cxn modelId="{1B501233-F4FF-5A4B-9018-B60BCD720112}" type="presParOf" srcId="{0FDB6852-CCCA-774D-A4CE-6BA86BFD87E7}" destId="{B1521208-54F4-A845-83F7-F87C5104D553}" srcOrd="3" destOrd="0" presId="urn:microsoft.com/office/officeart/2005/8/layout/list1"/>
    <dgm:cxn modelId="{0FFFED14-F922-7047-93EE-4BE94F561C8D}" type="presParOf" srcId="{0FDB6852-CCCA-774D-A4CE-6BA86BFD87E7}" destId="{A3D9EB92-B73E-1241-A243-67C6C0CB67FA}" srcOrd="4" destOrd="0" presId="urn:microsoft.com/office/officeart/2005/8/layout/list1"/>
    <dgm:cxn modelId="{68180392-9D99-334D-AB76-EDB3C24EE3B2}" type="presParOf" srcId="{A3D9EB92-B73E-1241-A243-67C6C0CB67FA}" destId="{32D9EE45-00E9-454D-A06C-96A1924420B7}" srcOrd="0" destOrd="0" presId="urn:microsoft.com/office/officeart/2005/8/layout/list1"/>
    <dgm:cxn modelId="{48D3C498-DD28-C242-B941-F50B54F44D82}" type="presParOf" srcId="{A3D9EB92-B73E-1241-A243-67C6C0CB67FA}" destId="{2055B00F-BABA-7941-9B6C-178638CF1872}" srcOrd="1" destOrd="0" presId="urn:microsoft.com/office/officeart/2005/8/layout/list1"/>
    <dgm:cxn modelId="{A71F7A78-8477-5C4B-8064-2D45F2F362D2}" type="presParOf" srcId="{0FDB6852-CCCA-774D-A4CE-6BA86BFD87E7}" destId="{BB56D8EF-8544-A445-BC63-1330F32215FC}" srcOrd="5" destOrd="0" presId="urn:microsoft.com/office/officeart/2005/8/layout/list1"/>
    <dgm:cxn modelId="{86F24C2F-DA6D-A547-966F-3C536AF6D88C}" type="presParOf" srcId="{0FDB6852-CCCA-774D-A4CE-6BA86BFD87E7}" destId="{7BD4C183-88A4-624F-A516-1BA57BCD8A84}" srcOrd="6" destOrd="0" presId="urn:microsoft.com/office/officeart/2005/8/layout/list1"/>
    <dgm:cxn modelId="{562FE196-1164-BE41-9A7A-AB47FA895D96}" type="presParOf" srcId="{0FDB6852-CCCA-774D-A4CE-6BA86BFD87E7}" destId="{8AE45146-6DA7-2245-8356-AC52AC44D2B2}" srcOrd="7" destOrd="0" presId="urn:microsoft.com/office/officeart/2005/8/layout/list1"/>
    <dgm:cxn modelId="{6DF63BE7-D370-4444-969E-BCE316B94E7A}" type="presParOf" srcId="{0FDB6852-CCCA-774D-A4CE-6BA86BFD87E7}" destId="{044E1339-7E62-AC45-AB7B-30A37B9123A7}" srcOrd="8" destOrd="0" presId="urn:microsoft.com/office/officeart/2005/8/layout/list1"/>
    <dgm:cxn modelId="{2ED18365-A73C-C646-9058-ECBDB6FB54E9}" type="presParOf" srcId="{044E1339-7E62-AC45-AB7B-30A37B9123A7}" destId="{1F7E09AC-643C-3941-8551-7464EBF47CF4}" srcOrd="0" destOrd="0" presId="urn:microsoft.com/office/officeart/2005/8/layout/list1"/>
    <dgm:cxn modelId="{AF66F959-C201-9740-9585-C0199F47B69D}" type="presParOf" srcId="{044E1339-7E62-AC45-AB7B-30A37B9123A7}" destId="{267A3CDC-17F5-1842-A015-F3D4D96048F5}" srcOrd="1" destOrd="0" presId="urn:microsoft.com/office/officeart/2005/8/layout/list1"/>
    <dgm:cxn modelId="{0068F0E0-90B5-4A45-AE02-A395D34BA169}" type="presParOf" srcId="{0FDB6852-CCCA-774D-A4CE-6BA86BFD87E7}" destId="{4C8DA621-91C3-474F-8F82-027C0573CB4C}" srcOrd="9" destOrd="0" presId="urn:microsoft.com/office/officeart/2005/8/layout/list1"/>
    <dgm:cxn modelId="{85AA974E-AB55-4743-9FAD-5C5305E3DE0E}" type="presParOf" srcId="{0FDB6852-CCCA-774D-A4CE-6BA86BFD87E7}" destId="{B820CD49-7A88-8C4D-8EC3-349A249C1EF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B4436C-C246-42F0-8088-8691D88365FE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26BA9FF6-B595-4FF8-A376-CDD235940C9C}">
      <dgm:prSet/>
      <dgm:spPr/>
      <dgm:t>
        <a:bodyPr/>
        <a:lstStyle/>
        <a:p>
          <a:r>
            <a:rPr lang="en-US" b="1"/>
            <a:t>Model</a:t>
          </a:r>
          <a:endParaRPr lang="en-US"/>
        </a:p>
      </dgm:t>
    </dgm:pt>
    <dgm:pt modelId="{4CF768DF-C56B-48EC-A5F1-4AB3FD9C5BE1}" type="parTrans" cxnId="{B810529C-DDFC-4A39-815B-7DA02150B9E7}">
      <dgm:prSet/>
      <dgm:spPr/>
      <dgm:t>
        <a:bodyPr/>
        <a:lstStyle/>
        <a:p>
          <a:endParaRPr lang="en-US"/>
        </a:p>
      </dgm:t>
    </dgm:pt>
    <dgm:pt modelId="{03775FE4-FDEC-47AD-BF9E-F64FE4B0DE68}" type="sibTrans" cxnId="{B810529C-DDFC-4A39-815B-7DA02150B9E7}">
      <dgm:prSet/>
      <dgm:spPr/>
      <dgm:t>
        <a:bodyPr/>
        <a:lstStyle/>
        <a:p>
          <a:endParaRPr lang="en-US"/>
        </a:p>
      </dgm:t>
    </dgm:pt>
    <dgm:pt modelId="{B3A2EF01-AF68-4DB9-AFEF-25D747C1A3D9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– keeps track of which lights should be on and off</a:t>
          </a:r>
        </a:p>
      </dgm:t>
    </dgm:pt>
    <dgm:pt modelId="{F7B0AA4A-C9CE-4262-8993-1B46CD0AF8D9}" type="parTrans" cxnId="{B7E6AF1E-E1EE-4900-9891-90E6C847E50F}">
      <dgm:prSet/>
      <dgm:spPr/>
      <dgm:t>
        <a:bodyPr/>
        <a:lstStyle/>
        <a:p>
          <a:endParaRPr lang="en-US"/>
        </a:p>
      </dgm:t>
    </dgm:pt>
    <dgm:pt modelId="{D1CD4ABA-F906-46F5-86ED-2C3C362AAADB}" type="sibTrans" cxnId="{B7E6AF1E-E1EE-4900-9891-90E6C847E50F}">
      <dgm:prSet/>
      <dgm:spPr/>
      <dgm:t>
        <a:bodyPr/>
        <a:lstStyle/>
        <a:p>
          <a:endParaRPr lang="en-US"/>
        </a:p>
      </dgm:t>
    </dgm:pt>
    <dgm:pt modelId="{B21DD3EA-4B42-453C-AA51-EA54776CC68F}">
      <dgm:prSet/>
      <dgm:spPr/>
      <dgm:t>
        <a:bodyPr/>
        <a:lstStyle/>
        <a:p>
          <a:r>
            <a:rPr lang="en-US" b="1"/>
            <a:t>View</a:t>
          </a:r>
          <a:endParaRPr lang="en-US"/>
        </a:p>
      </dgm:t>
    </dgm:pt>
    <dgm:pt modelId="{02615789-217A-49DC-89DE-CBFA1E85C160}" type="parTrans" cxnId="{7F1B0984-0A0B-4B3C-9C32-E72098BD369E}">
      <dgm:prSet/>
      <dgm:spPr/>
      <dgm:t>
        <a:bodyPr/>
        <a:lstStyle/>
        <a:p>
          <a:endParaRPr lang="en-US"/>
        </a:p>
      </dgm:t>
    </dgm:pt>
    <dgm:pt modelId="{AAE6BF0C-930E-43BA-A391-158F82934A98}" type="sibTrans" cxnId="{7F1B0984-0A0B-4B3C-9C32-E72098BD369E}">
      <dgm:prSet/>
      <dgm:spPr/>
      <dgm:t>
        <a:bodyPr/>
        <a:lstStyle/>
        <a:p>
          <a:endParaRPr lang="en-US"/>
        </a:p>
      </dgm:t>
    </dgm:pt>
    <dgm:pt modelId="{BAF65CED-4B14-47CE-8D3E-23BB9D43681D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CarLight</a:t>
          </a:r>
          <a:r>
            <a:rPr lang="en-US" dirty="0"/>
            <a:t> – shows relevant state of </a:t>
          </a:r>
          <a:r>
            <a:rPr lang="en-US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to cars</a:t>
          </a:r>
        </a:p>
      </dgm:t>
    </dgm:pt>
    <dgm:pt modelId="{08675BB1-B8D3-4908-ADB9-6583A9C1A824}" type="parTrans" cxnId="{7E202FE7-34CC-444A-B8B1-EC423B3D100F}">
      <dgm:prSet/>
      <dgm:spPr/>
      <dgm:t>
        <a:bodyPr/>
        <a:lstStyle/>
        <a:p>
          <a:endParaRPr lang="en-US"/>
        </a:p>
      </dgm:t>
    </dgm:pt>
    <dgm:pt modelId="{2B439A9D-B87D-41AE-8179-CE50F51BB207}" type="sibTrans" cxnId="{7E202FE7-34CC-444A-B8B1-EC423B3D100F}">
      <dgm:prSet/>
      <dgm:spPr/>
      <dgm:t>
        <a:bodyPr/>
        <a:lstStyle/>
        <a:p>
          <a:endParaRPr lang="en-US"/>
        </a:p>
      </dgm:t>
    </dgm:pt>
    <dgm:pt modelId="{6C52C58B-845D-45A9-910F-1BCC02FC570D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PedestrianLight</a:t>
          </a:r>
          <a:r>
            <a:rPr lang="en-US" dirty="0"/>
            <a:t> – shows relevant state of </a:t>
          </a:r>
          <a:r>
            <a:rPr lang="en-US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to pedestrians</a:t>
          </a:r>
        </a:p>
      </dgm:t>
    </dgm:pt>
    <dgm:pt modelId="{22A0919F-F6AB-47DA-B3D6-B5480579A8F2}" type="parTrans" cxnId="{B6154E7B-1517-4F60-AD36-A6A4B3EDAD06}">
      <dgm:prSet/>
      <dgm:spPr/>
      <dgm:t>
        <a:bodyPr/>
        <a:lstStyle/>
        <a:p>
          <a:endParaRPr lang="en-US"/>
        </a:p>
      </dgm:t>
    </dgm:pt>
    <dgm:pt modelId="{60B905ED-7FDA-4FDB-A937-C5CC1B0CFD33}" type="sibTrans" cxnId="{B6154E7B-1517-4F60-AD36-A6A4B3EDAD06}">
      <dgm:prSet/>
      <dgm:spPr/>
      <dgm:t>
        <a:bodyPr/>
        <a:lstStyle/>
        <a:p>
          <a:endParaRPr lang="en-US"/>
        </a:p>
      </dgm:t>
    </dgm:pt>
    <dgm:pt modelId="{93EC6937-B671-45C1-8A6B-0A7A50B939FE}">
      <dgm:prSet/>
      <dgm:spPr/>
      <dgm:t>
        <a:bodyPr/>
        <a:lstStyle/>
        <a:p>
          <a:r>
            <a:rPr lang="en-US" b="1"/>
            <a:t>Controller</a:t>
          </a:r>
          <a:endParaRPr lang="en-US"/>
        </a:p>
      </dgm:t>
    </dgm:pt>
    <dgm:pt modelId="{F44A4CD7-5E86-46C8-859E-4A78B56E276D}" type="parTrans" cxnId="{32501713-29B3-48F6-A620-F84040FB17CA}">
      <dgm:prSet/>
      <dgm:spPr/>
      <dgm:t>
        <a:bodyPr/>
        <a:lstStyle/>
        <a:p>
          <a:endParaRPr lang="en-US"/>
        </a:p>
      </dgm:t>
    </dgm:pt>
    <dgm:pt modelId="{5D241636-0EF3-49D1-ACD8-D999F8B2AB73}" type="sibTrans" cxnId="{32501713-29B3-48F6-A620-F84040FB17CA}">
      <dgm:prSet/>
      <dgm:spPr/>
      <dgm:t>
        <a:bodyPr/>
        <a:lstStyle/>
        <a:p>
          <a:endParaRPr lang="en-US"/>
        </a:p>
      </dgm:t>
    </dgm:pt>
    <dgm:pt modelId="{016ED3C4-399E-4CFE-9D7C-26B000B8BB39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PedestrianButton</a:t>
          </a:r>
          <a:r>
            <a:rPr lang="en-US" dirty="0"/>
            <a:t> – notifies </a:t>
          </a:r>
          <a:r>
            <a:rPr lang="en-US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that there is a pedestrian waiting</a:t>
          </a:r>
        </a:p>
      </dgm:t>
    </dgm:pt>
    <dgm:pt modelId="{36BA0621-A1D9-4C20-942D-2B6D67A61CF7}" type="parTrans" cxnId="{F4DD6E37-94A4-48EE-B9CF-966E1AAB108B}">
      <dgm:prSet/>
      <dgm:spPr/>
      <dgm:t>
        <a:bodyPr/>
        <a:lstStyle/>
        <a:p>
          <a:endParaRPr lang="en-US"/>
        </a:p>
      </dgm:t>
    </dgm:pt>
    <dgm:pt modelId="{6B816765-475E-41BA-8218-35023D2FEE19}" type="sibTrans" cxnId="{F4DD6E37-94A4-48EE-B9CF-966E1AAB108B}">
      <dgm:prSet/>
      <dgm:spPr/>
      <dgm:t>
        <a:bodyPr/>
        <a:lstStyle/>
        <a:p>
          <a:endParaRPr lang="en-US"/>
        </a:p>
      </dgm:t>
    </dgm:pt>
    <dgm:pt modelId="{BE3C8A97-92A5-4CE0-AA85-34E3826FE154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CarDetector</a:t>
          </a:r>
          <a:r>
            <a:rPr lang="en-US" dirty="0"/>
            <a:t> – notifies </a:t>
          </a:r>
          <a:r>
            <a:rPr lang="en-US" b="0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that there is a car waiting</a:t>
          </a:r>
        </a:p>
      </dgm:t>
    </dgm:pt>
    <dgm:pt modelId="{CAAC1948-3351-4340-BBE8-059891272F48}" type="sibTrans" cxnId="{7202F803-14BE-479E-AE75-DA73F5584FEB}">
      <dgm:prSet/>
      <dgm:spPr/>
      <dgm:t>
        <a:bodyPr/>
        <a:lstStyle/>
        <a:p>
          <a:endParaRPr lang="en-US"/>
        </a:p>
      </dgm:t>
    </dgm:pt>
    <dgm:pt modelId="{C233ED07-21F1-4A66-98C8-FF32019037BC}" type="parTrans" cxnId="{7202F803-14BE-479E-AE75-DA73F5584FEB}">
      <dgm:prSet/>
      <dgm:spPr/>
      <dgm:t>
        <a:bodyPr/>
        <a:lstStyle/>
        <a:p>
          <a:endParaRPr lang="en-US"/>
        </a:p>
      </dgm:t>
    </dgm:pt>
    <dgm:pt modelId="{5DD80A21-9191-46FF-9A28-655A5782202B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LightSwitch</a:t>
          </a:r>
          <a:r>
            <a:rPr lang="en-US" dirty="0"/>
            <a:t> – enables or disables the light</a:t>
          </a:r>
        </a:p>
      </dgm:t>
    </dgm:pt>
    <dgm:pt modelId="{67D63F63-4A53-44FA-ACE4-0C632A1CBA76}" type="sibTrans" cxnId="{AF27F24F-8407-4AF8-A4A5-AF368C282F99}">
      <dgm:prSet/>
      <dgm:spPr/>
      <dgm:t>
        <a:bodyPr/>
        <a:lstStyle/>
        <a:p>
          <a:endParaRPr lang="en-US"/>
        </a:p>
      </dgm:t>
    </dgm:pt>
    <dgm:pt modelId="{8A8231B8-CFA7-423D-AF62-86AE229245FF}" type="parTrans" cxnId="{AF27F24F-8407-4AF8-A4A5-AF368C282F99}">
      <dgm:prSet/>
      <dgm:spPr/>
      <dgm:t>
        <a:bodyPr/>
        <a:lstStyle/>
        <a:p>
          <a:endParaRPr lang="en-US"/>
        </a:p>
      </dgm:t>
    </dgm:pt>
    <dgm:pt modelId="{597A8AE4-499B-4FA9-8820-0E3D53BF5CFE}">
      <dgm:prSet/>
      <dgm:spPr/>
      <dgm:t>
        <a:bodyPr/>
        <a:lstStyle/>
        <a:p>
          <a:r>
            <a:rPr lang="en-US" dirty="0">
              <a:latin typeface="Consolas" panose="020B0609020204030204" pitchFamily="49" charset="0"/>
              <a:cs typeface="Consolas" panose="020B0609020204030204" pitchFamily="49" charset="0"/>
            </a:rPr>
            <a:t>Timer</a:t>
          </a:r>
          <a:r>
            <a:rPr lang="en-US" dirty="0"/>
            <a:t> – regulates time in some way, possibly to skip cycles</a:t>
          </a:r>
        </a:p>
      </dgm:t>
    </dgm:pt>
    <dgm:pt modelId="{0FFB8DD7-C881-4A71-B4B2-0478BA3D6F3D}" type="sibTrans" cxnId="{8131DE5C-100F-4C82-994C-4A51329E1C80}">
      <dgm:prSet/>
      <dgm:spPr/>
      <dgm:t>
        <a:bodyPr/>
        <a:lstStyle/>
        <a:p>
          <a:endParaRPr lang="en-US"/>
        </a:p>
      </dgm:t>
    </dgm:pt>
    <dgm:pt modelId="{8C848596-E2B7-44BB-B4BA-415F1459A863}" type="parTrans" cxnId="{8131DE5C-100F-4C82-994C-4A51329E1C80}">
      <dgm:prSet/>
      <dgm:spPr/>
      <dgm:t>
        <a:bodyPr/>
        <a:lstStyle/>
        <a:p>
          <a:endParaRPr lang="en-US"/>
        </a:p>
      </dgm:t>
    </dgm:pt>
    <dgm:pt modelId="{410E93A6-55C2-4B48-9F1F-F8CC59AE0D70}" type="pres">
      <dgm:prSet presAssocID="{13B4436C-C246-42F0-8088-8691D88365FE}" presName="linear" presStyleCnt="0">
        <dgm:presLayoutVars>
          <dgm:dir/>
          <dgm:animLvl val="lvl"/>
          <dgm:resizeHandles val="exact"/>
        </dgm:presLayoutVars>
      </dgm:prSet>
      <dgm:spPr/>
    </dgm:pt>
    <dgm:pt modelId="{B64A5524-FA10-8740-A480-ABE5F1BC6652}" type="pres">
      <dgm:prSet presAssocID="{26BA9FF6-B595-4FF8-A376-CDD235940C9C}" presName="parentLin" presStyleCnt="0"/>
      <dgm:spPr/>
    </dgm:pt>
    <dgm:pt modelId="{35EC630A-73E9-B448-8D08-7CD362EE2A2F}" type="pres">
      <dgm:prSet presAssocID="{26BA9FF6-B595-4FF8-A376-CDD235940C9C}" presName="parentLeftMargin" presStyleLbl="node1" presStyleIdx="0" presStyleCnt="3"/>
      <dgm:spPr/>
    </dgm:pt>
    <dgm:pt modelId="{661EF5B3-05DD-8447-82DE-7A363C52858A}" type="pres">
      <dgm:prSet presAssocID="{26BA9FF6-B595-4FF8-A376-CDD235940C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55B297-F3B8-8948-B495-E4B8BDA2FAC4}" type="pres">
      <dgm:prSet presAssocID="{26BA9FF6-B595-4FF8-A376-CDD235940C9C}" presName="negativeSpace" presStyleCnt="0"/>
      <dgm:spPr/>
    </dgm:pt>
    <dgm:pt modelId="{363E20D7-DF11-924B-9A28-FDA519553EA5}" type="pres">
      <dgm:prSet presAssocID="{26BA9FF6-B595-4FF8-A376-CDD235940C9C}" presName="childText" presStyleLbl="conFgAcc1" presStyleIdx="0" presStyleCnt="3">
        <dgm:presLayoutVars>
          <dgm:bulletEnabled val="1"/>
        </dgm:presLayoutVars>
      </dgm:prSet>
      <dgm:spPr/>
    </dgm:pt>
    <dgm:pt modelId="{C7ACFB6C-E224-C446-8F8C-97E956D29C55}" type="pres">
      <dgm:prSet presAssocID="{03775FE4-FDEC-47AD-BF9E-F64FE4B0DE68}" presName="spaceBetweenRectangles" presStyleCnt="0"/>
      <dgm:spPr/>
    </dgm:pt>
    <dgm:pt modelId="{F24F26A3-CFF6-444B-979F-3FB3828E2B2F}" type="pres">
      <dgm:prSet presAssocID="{B21DD3EA-4B42-453C-AA51-EA54776CC68F}" presName="parentLin" presStyleCnt="0"/>
      <dgm:spPr/>
    </dgm:pt>
    <dgm:pt modelId="{7C1885C6-E49A-FF4D-B7D5-6D85CD88A667}" type="pres">
      <dgm:prSet presAssocID="{B21DD3EA-4B42-453C-AA51-EA54776CC68F}" presName="parentLeftMargin" presStyleLbl="node1" presStyleIdx="0" presStyleCnt="3"/>
      <dgm:spPr/>
    </dgm:pt>
    <dgm:pt modelId="{8160C62F-FE38-C44F-8658-62D7655180B9}" type="pres">
      <dgm:prSet presAssocID="{B21DD3EA-4B42-453C-AA51-EA54776CC68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ED5CB8A-3F18-6344-B6DF-20F06D1DC237}" type="pres">
      <dgm:prSet presAssocID="{B21DD3EA-4B42-453C-AA51-EA54776CC68F}" presName="negativeSpace" presStyleCnt="0"/>
      <dgm:spPr/>
    </dgm:pt>
    <dgm:pt modelId="{227400BC-6953-2748-A517-A6447ED30A4C}" type="pres">
      <dgm:prSet presAssocID="{B21DD3EA-4B42-453C-AA51-EA54776CC68F}" presName="childText" presStyleLbl="conFgAcc1" presStyleIdx="1" presStyleCnt="3">
        <dgm:presLayoutVars>
          <dgm:bulletEnabled val="1"/>
        </dgm:presLayoutVars>
      </dgm:prSet>
      <dgm:spPr/>
    </dgm:pt>
    <dgm:pt modelId="{E5B1DF89-E7B9-E648-9EAF-6A552F1D4E47}" type="pres">
      <dgm:prSet presAssocID="{AAE6BF0C-930E-43BA-A391-158F82934A98}" presName="spaceBetweenRectangles" presStyleCnt="0"/>
      <dgm:spPr/>
    </dgm:pt>
    <dgm:pt modelId="{FAA436B6-0EF6-7B43-8B70-F1CCF4968216}" type="pres">
      <dgm:prSet presAssocID="{93EC6937-B671-45C1-8A6B-0A7A50B939FE}" presName="parentLin" presStyleCnt="0"/>
      <dgm:spPr/>
    </dgm:pt>
    <dgm:pt modelId="{7145572C-3585-2F47-8605-286AA8A72C90}" type="pres">
      <dgm:prSet presAssocID="{93EC6937-B671-45C1-8A6B-0A7A50B939FE}" presName="parentLeftMargin" presStyleLbl="node1" presStyleIdx="1" presStyleCnt="3"/>
      <dgm:spPr/>
    </dgm:pt>
    <dgm:pt modelId="{1110B3DD-A954-BC41-9B2A-6A6B40916ED8}" type="pres">
      <dgm:prSet presAssocID="{93EC6937-B671-45C1-8A6B-0A7A50B939F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C9C547-6DB7-0448-8855-4EADA9EC2294}" type="pres">
      <dgm:prSet presAssocID="{93EC6937-B671-45C1-8A6B-0A7A50B939FE}" presName="negativeSpace" presStyleCnt="0"/>
      <dgm:spPr/>
    </dgm:pt>
    <dgm:pt modelId="{19E1D8A5-B628-E148-8B66-677431591EC7}" type="pres">
      <dgm:prSet presAssocID="{93EC6937-B671-45C1-8A6B-0A7A50B939F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202F803-14BE-479E-AE75-DA73F5584FEB}" srcId="{93EC6937-B671-45C1-8A6B-0A7A50B939FE}" destId="{BE3C8A97-92A5-4CE0-AA85-34E3826FE154}" srcOrd="1" destOrd="0" parTransId="{C233ED07-21F1-4A66-98C8-FF32019037BC}" sibTransId="{CAAC1948-3351-4340-BBE8-059891272F48}"/>
    <dgm:cxn modelId="{4C536E05-FFBD-0D45-8F55-743EC606D901}" type="presOf" srcId="{5DD80A21-9191-46FF-9A28-655A5782202B}" destId="{19E1D8A5-B628-E148-8B66-677431591EC7}" srcOrd="0" destOrd="2" presId="urn:microsoft.com/office/officeart/2005/8/layout/list1"/>
    <dgm:cxn modelId="{AAB8060C-B260-8E48-99C2-895948E5F5BE}" type="presOf" srcId="{B21DD3EA-4B42-453C-AA51-EA54776CC68F}" destId="{8160C62F-FE38-C44F-8658-62D7655180B9}" srcOrd="1" destOrd="0" presId="urn:microsoft.com/office/officeart/2005/8/layout/list1"/>
    <dgm:cxn modelId="{32501713-29B3-48F6-A620-F84040FB17CA}" srcId="{13B4436C-C246-42F0-8088-8691D88365FE}" destId="{93EC6937-B671-45C1-8A6B-0A7A50B939FE}" srcOrd="2" destOrd="0" parTransId="{F44A4CD7-5E86-46C8-859E-4A78B56E276D}" sibTransId="{5D241636-0EF3-49D1-ACD8-D999F8B2AB73}"/>
    <dgm:cxn modelId="{B7E6AF1E-E1EE-4900-9891-90E6C847E50F}" srcId="{26BA9FF6-B595-4FF8-A376-CDD235940C9C}" destId="{B3A2EF01-AF68-4DB9-AFEF-25D747C1A3D9}" srcOrd="0" destOrd="0" parTransId="{F7B0AA4A-C9CE-4262-8993-1B46CD0AF8D9}" sibTransId="{D1CD4ABA-F906-46F5-86ED-2C3C362AAADB}"/>
    <dgm:cxn modelId="{D982E91E-29B1-9449-986C-F1551E7EE5E0}" type="presOf" srcId="{597A8AE4-499B-4FA9-8820-0E3D53BF5CFE}" destId="{19E1D8A5-B628-E148-8B66-677431591EC7}" srcOrd="0" destOrd="3" presId="urn:microsoft.com/office/officeart/2005/8/layout/list1"/>
    <dgm:cxn modelId="{F4DD6E37-94A4-48EE-B9CF-966E1AAB108B}" srcId="{93EC6937-B671-45C1-8A6B-0A7A50B939FE}" destId="{016ED3C4-399E-4CFE-9D7C-26B000B8BB39}" srcOrd="0" destOrd="0" parTransId="{36BA0621-A1D9-4C20-942D-2B6D67A61CF7}" sibTransId="{6B816765-475E-41BA-8218-35023D2FEE19}"/>
    <dgm:cxn modelId="{848A733D-E528-0447-A7DB-6516059BD3CB}" type="presOf" srcId="{6C52C58B-845D-45A9-910F-1BCC02FC570D}" destId="{227400BC-6953-2748-A517-A6447ED30A4C}" srcOrd="0" destOrd="1" presId="urn:microsoft.com/office/officeart/2005/8/layout/list1"/>
    <dgm:cxn modelId="{AF27F24F-8407-4AF8-A4A5-AF368C282F99}" srcId="{93EC6937-B671-45C1-8A6B-0A7A50B939FE}" destId="{5DD80A21-9191-46FF-9A28-655A5782202B}" srcOrd="2" destOrd="0" parTransId="{8A8231B8-CFA7-423D-AF62-86AE229245FF}" sibTransId="{67D63F63-4A53-44FA-ACE4-0C632A1CBA76}"/>
    <dgm:cxn modelId="{8EFAEA5A-288E-294F-ACE6-E37C8A565F07}" type="presOf" srcId="{B21DD3EA-4B42-453C-AA51-EA54776CC68F}" destId="{7C1885C6-E49A-FF4D-B7D5-6D85CD88A667}" srcOrd="0" destOrd="0" presId="urn:microsoft.com/office/officeart/2005/8/layout/list1"/>
    <dgm:cxn modelId="{46C9755C-2E11-9543-89FA-CAD88F7F1178}" type="presOf" srcId="{016ED3C4-399E-4CFE-9D7C-26B000B8BB39}" destId="{19E1D8A5-B628-E148-8B66-677431591EC7}" srcOrd="0" destOrd="0" presId="urn:microsoft.com/office/officeart/2005/8/layout/list1"/>
    <dgm:cxn modelId="{8131DE5C-100F-4C82-994C-4A51329E1C80}" srcId="{93EC6937-B671-45C1-8A6B-0A7A50B939FE}" destId="{597A8AE4-499B-4FA9-8820-0E3D53BF5CFE}" srcOrd="3" destOrd="0" parTransId="{8C848596-E2B7-44BB-B4BA-415F1459A863}" sibTransId="{0FFB8DD7-C881-4A71-B4B2-0478BA3D6F3D}"/>
    <dgm:cxn modelId="{19452F77-84AD-E04F-BE28-011FBFDE8DC6}" type="presOf" srcId="{13B4436C-C246-42F0-8088-8691D88365FE}" destId="{410E93A6-55C2-4B48-9F1F-F8CC59AE0D70}" srcOrd="0" destOrd="0" presId="urn:microsoft.com/office/officeart/2005/8/layout/list1"/>
    <dgm:cxn modelId="{B6154E7B-1517-4F60-AD36-A6A4B3EDAD06}" srcId="{B21DD3EA-4B42-453C-AA51-EA54776CC68F}" destId="{6C52C58B-845D-45A9-910F-1BCC02FC570D}" srcOrd="1" destOrd="0" parTransId="{22A0919F-F6AB-47DA-B3D6-B5480579A8F2}" sibTransId="{60B905ED-7FDA-4FDB-A937-C5CC1B0CFD33}"/>
    <dgm:cxn modelId="{2857BF7E-62AD-DC46-959D-94FF455A6944}" type="presOf" srcId="{BAF65CED-4B14-47CE-8D3E-23BB9D43681D}" destId="{227400BC-6953-2748-A517-A6447ED30A4C}" srcOrd="0" destOrd="0" presId="urn:microsoft.com/office/officeart/2005/8/layout/list1"/>
    <dgm:cxn modelId="{7F1B0984-0A0B-4B3C-9C32-E72098BD369E}" srcId="{13B4436C-C246-42F0-8088-8691D88365FE}" destId="{B21DD3EA-4B42-453C-AA51-EA54776CC68F}" srcOrd="1" destOrd="0" parTransId="{02615789-217A-49DC-89DE-CBFA1E85C160}" sibTransId="{AAE6BF0C-930E-43BA-A391-158F82934A98}"/>
    <dgm:cxn modelId="{6276AE97-AB65-DA43-9A3E-8DF879155CF4}" type="presOf" srcId="{93EC6937-B671-45C1-8A6B-0A7A50B939FE}" destId="{7145572C-3585-2F47-8605-286AA8A72C90}" srcOrd="0" destOrd="0" presId="urn:microsoft.com/office/officeart/2005/8/layout/list1"/>
    <dgm:cxn modelId="{E2866D98-1B6B-D94F-B1ED-C49DBDBF5D0F}" type="presOf" srcId="{B3A2EF01-AF68-4DB9-AFEF-25D747C1A3D9}" destId="{363E20D7-DF11-924B-9A28-FDA519553EA5}" srcOrd="0" destOrd="0" presId="urn:microsoft.com/office/officeart/2005/8/layout/list1"/>
    <dgm:cxn modelId="{B810529C-DDFC-4A39-815B-7DA02150B9E7}" srcId="{13B4436C-C246-42F0-8088-8691D88365FE}" destId="{26BA9FF6-B595-4FF8-A376-CDD235940C9C}" srcOrd="0" destOrd="0" parTransId="{4CF768DF-C56B-48EC-A5F1-4AB3FD9C5BE1}" sibTransId="{03775FE4-FDEC-47AD-BF9E-F64FE4B0DE68}"/>
    <dgm:cxn modelId="{B1BB3D9E-C52E-8E46-AB70-8B6A7274407D}" type="presOf" srcId="{93EC6937-B671-45C1-8A6B-0A7A50B939FE}" destId="{1110B3DD-A954-BC41-9B2A-6A6B40916ED8}" srcOrd="1" destOrd="0" presId="urn:microsoft.com/office/officeart/2005/8/layout/list1"/>
    <dgm:cxn modelId="{480DC8C6-4583-A648-99FA-2E39D5704FBC}" type="presOf" srcId="{26BA9FF6-B595-4FF8-A376-CDD235940C9C}" destId="{661EF5B3-05DD-8447-82DE-7A363C52858A}" srcOrd="1" destOrd="0" presId="urn:microsoft.com/office/officeart/2005/8/layout/list1"/>
    <dgm:cxn modelId="{7E202FE7-34CC-444A-B8B1-EC423B3D100F}" srcId="{B21DD3EA-4B42-453C-AA51-EA54776CC68F}" destId="{BAF65CED-4B14-47CE-8D3E-23BB9D43681D}" srcOrd="0" destOrd="0" parTransId="{08675BB1-B8D3-4908-ADB9-6583A9C1A824}" sibTransId="{2B439A9D-B87D-41AE-8179-CE50F51BB207}"/>
    <dgm:cxn modelId="{9B4180E7-C531-D646-A900-1B02ECB67BAF}" type="presOf" srcId="{BE3C8A97-92A5-4CE0-AA85-34E3826FE154}" destId="{19E1D8A5-B628-E148-8B66-677431591EC7}" srcOrd="0" destOrd="1" presId="urn:microsoft.com/office/officeart/2005/8/layout/list1"/>
    <dgm:cxn modelId="{06A13EFB-66D9-8F42-A2A3-25653051AE72}" type="presOf" srcId="{26BA9FF6-B595-4FF8-A376-CDD235940C9C}" destId="{35EC630A-73E9-B448-8D08-7CD362EE2A2F}" srcOrd="0" destOrd="0" presId="urn:microsoft.com/office/officeart/2005/8/layout/list1"/>
    <dgm:cxn modelId="{A522F95D-3817-AA4E-BC49-FF3C1BFC27F5}" type="presParOf" srcId="{410E93A6-55C2-4B48-9F1F-F8CC59AE0D70}" destId="{B64A5524-FA10-8740-A480-ABE5F1BC6652}" srcOrd="0" destOrd="0" presId="urn:microsoft.com/office/officeart/2005/8/layout/list1"/>
    <dgm:cxn modelId="{31E8C20E-15EA-784F-B770-CF7CFFA94E2D}" type="presParOf" srcId="{B64A5524-FA10-8740-A480-ABE5F1BC6652}" destId="{35EC630A-73E9-B448-8D08-7CD362EE2A2F}" srcOrd="0" destOrd="0" presId="urn:microsoft.com/office/officeart/2005/8/layout/list1"/>
    <dgm:cxn modelId="{915F594F-B56B-9D46-AD08-2A857A3B1CA7}" type="presParOf" srcId="{B64A5524-FA10-8740-A480-ABE5F1BC6652}" destId="{661EF5B3-05DD-8447-82DE-7A363C52858A}" srcOrd="1" destOrd="0" presId="urn:microsoft.com/office/officeart/2005/8/layout/list1"/>
    <dgm:cxn modelId="{93A8090B-32FF-DF43-9EB1-29EB4045B4C7}" type="presParOf" srcId="{410E93A6-55C2-4B48-9F1F-F8CC59AE0D70}" destId="{9855B297-F3B8-8948-B495-E4B8BDA2FAC4}" srcOrd="1" destOrd="0" presId="urn:microsoft.com/office/officeart/2005/8/layout/list1"/>
    <dgm:cxn modelId="{2D7B3490-37D3-5A4B-B40C-D3FC07180DAE}" type="presParOf" srcId="{410E93A6-55C2-4B48-9F1F-F8CC59AE0D70}" destId="{363E20D7-DF11-924B-9A28-FDA519553EA5}" srcOrd="2" destOrd="0" presId="urn:microsoft.com/office/officeart/2005/8/layout/list1"/>
    <dgm:cxn modelId="{E2876A62-F894-834E-BE98-DD3F16DBF8B5}" type="presParOf" srcId="{410E93A6-55C2-4B48-9F1F-F8CC59AE0D70}" destId="{C7ACFB6C-E224-C446-8F8C-97E956D29C55}" srcOrd="3" destOrd="0" presId="urn:microsoft.com/office/officeart/2005/8/layout/list1"/>
    <dgm:cxn modelId="{A940184C-DC22-C746-ADB7-3B5E935D3096}" type="presParOf" srcId="{410E93A6-55C2-4B48-9F1F-F8CC59AE0D70}" destId="{F24F26A3-CFF6-444B-979F-3FB3828E2B2F}" srcOrd="4" destOrd="0" presId="urn:microsoft.com/office/officeart/2005/8/layout/list1"/>
    <dgm:cxn modelId="{26A13283-AB12-8A41-AF4B-4774358C9F42}" type="presParOf" srcId="{F24F26A3-CFF6-444B-979F-3FB3828E2B2F}" destId="{7C1885C6-E49A-FF4D-B7D5-6D85CD88A667}" srcOrd="0" destOrd="0" presId="urn:microsoft.com/office/officeart/2005/8/layout/list1"/>
    <dgm:cxn modelId="{C895302F-EDF2-9749-A2D9-0E13A62B2895}" type="presParOf" srcId="{F24F26A3-CFF6-444B-979F-3FB3828E2B2F}" destId="{8160C62F-FE38-C44F-8658-62D7655180B9}" srcOrd="1" destOrd="0" presId="urn:microsoft.com/office/officeart/2005/8/layout/list1"/>
    <dgm:cxn modelId="{E7166A1B-2841-4B45-BF5D-05B9DA3B0FCA}" type="presParOf" srcId="{410E93A6-55C2-4B48-9F1F-F8CC59AE0D70}" destId="{0ED5CB8A-3F18-6344-B6DF-20F06D1DC237}" srcOrd="5" destOrd="0" presId="urn:microsoft.com/office/officeart/2005/8/layout/list1"/>
    <dgm:cxn modelId="{EF8C350B-DEE4-4E46-9668-1F43F8EADE1A}" type="presParOf" srcId="{410E93A6-55C2-4B48-9F1F-F8CC59AE0D70}" destId="{227400BC-6953-2748-A517-A6447ED30A4C}" srcOrd="6" destOrd="0" presId="urn:microsoft.com/office/officeart/2005/8/layout/list1"/>
    <dgm:cxn modelId="{C411BFD2-3ABC-F344-B3AC-08C657F5947C}" type="presParOf" srcId="{410E93A6-55C2-4B48-9F1F-F8CC59AE0D70}" destId="{E5B1DF89-E7B9-E648-9EAF-6A552F1D4E47}" srcOrd="7" destOrd="0" presId="urn:microsoft.com/office/officeart/2005/8/layout/list1"/>
    <dgm:cxn modelId="{93D17EB3-49DD-C440-BE56-9064D1C71C46}" type="presParOf" srcId="{410E93A6-55C2-4B48-9F1F-F8CC59AE0D70}" destId="{FAA436B6-0EF6-7B43-8B70-F1CCF4968216}" srcOrd="8" destOrd="0" presId="urn:microsoft.com/office/officeart/2005/8/layout/list1"/>
    <dgm:cxn modelId="{DEF4A576-F99A-8540-A56F-B5425F12E889}" type="presParOf" srcId="{FAA436B6-0EF6-7B43-8B70-F1CCF4968216}" destId="{7145572C-3585-2F47-8605-286AA8A72C90}" srcOrd="0" destOrd="0" presId="urn:microsoft.com/office/officeart/2005/8/layout/list1"/>
    <dgm:cxn modelId="{E382A71C-E584-0E41-B459-58EDC0D95E76}" type="presParOf" srcId="{FAA436B6-0EF6-7B43-8B70-F1CCF4968216}" destId="{1110B3DD-A954-BC41-9B2A-6A6B40916ED8}" srcOrd="1" destOrd="0" presId="urn:microsoft.com/office/officeart/2005/8/layout/list1"/>
    <dgm:cxn modelId="{753960B0-BA9A-2442-95A8-5C4F28461755}" type="presParOf" srcId="{410E93A6-55C2-4B48-9F1F-F8CC59AE0D70}" destId="{81C9C547-6DB7-0448-8855-4EADA9EC2294}" srcOrd="9" destOrd="0" presId="urn:microsoft.com/office/officeart/2005/8/layout/list1"/>
    <dgm:cxn modelId="{AA3441C6-2ADF-0B48-89EE-C69EAD793802}" type="presParOf" srcId="{410E93A6-55C2-4B48-9F1F-F8CC59AE0D70}" destId="{19E1D8A5-B628-E148-8B66-677431591EC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E2FDF-39B7-0449-998A-C34D2227DDD5}">
      <dsp:nvSpPr>
        <dsp:cNvPr id="0" name=""/>
        <dsp:cNvSpPr/>
      </dsp:nvSpPr>
      <dsp:spPr>
        <a:xfrm>
          <a:off x="0" y="603500"/>
          <a:ext cx="4885203" cy="2466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9146" tIns="604012" rIns="379146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Guaranteed to have latest data in case something goes wrong later on</a:t>
          </a:r>
        </a:p>
      </dsp:txBody>
      <dsp:txXfrm>
        <a:off x="0" y="603500"/>
        <a:ext cx="4885203" cy="2466450"/>
      </dsp:txXfrm>
    </dsp:sp>
    <dsp:sp modelId="{67CF7F1F-D34C-FF4E-9E6E-F26AC8DC3B21}">
      <dsp:nvSpPr>
        <dsp:cNvPr id="0" name=""/>
        <dsp:cNvSpPr/>
      </dsp:nvSpPr>
      <dsp:spPr>
        <a:xfrm>
          <a:off x="244260" y="175460"/>
          <a:ext cx="3419642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254" tIns="0" rIns="12925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Advantages for push</a:t>
          </a:r>
        </a:p>
      </dsp:txBody>
      <dsp:txXfrm>
        <a:off x="286050" y="217250"/>
        <a:ext cx="3336062" cy="772500"/>
      </dsp:txXfrm>
    </dsp:sp>
    <dsp:sp modelId="{30E6DDB2-9A33-D943-BDF3-5C95E3D13514}">
      <dsp:nvSpPr>
        <dsp:cNvPr id="0" name=""/>
        <dsp:cNvSpPr/>
      </dsp:nvSpPr>
      <dsp:spPr>
        <a:xfrm>
          <a:off x="0" y="3654590"/>
          <a:ext cx="4885203" cy="2055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9146" tIns="604012" rIns="379146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Avoid unnecessary updates, not nearly as intensive on the view</a:t>
          </a:r>
        </a:p>
      </dsp:txBody>
      <dsp:txXfrm>
        <a:off x="0" y="3654590"/>
        <a:ext cx="4885203" cy="2055375"/>
      </dsp:txXfrm>
    </dsp:sp>
    <dsp:sp modelId="{0D7E451D-BD5D-C542-826C-EB50EE93847F}">
      <dsp:nvSpPr>
        <dsp:cNvPr id="0" name=""/>
        <dsp:cNvSpPr/>
      </dsp:nvSpPr>
      <dsp:spPr>
        <a:xfrm>
          <a:off x="244260" y="3226550"/>
          <a:ext cx="3419642" cy="8560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254" tIns="0" rIns="129254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Advantages for pull</a:t>
          </a:r>
        </a:p>
      </dsp:txBody>
      <dsp:txXfrm>
        <a:off x="286050" y="3268340"/>
        <a:ext cx="3336062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B67FB-86C8-0A42-BBE6-165D28F91D17}">
      <dsp:nvSpPr>
        <dsp:cNvPr id="0" name=""/>
        <dsp:cNvSpPr/>
      </dsp:nvSpPr>
      <dsp:spPr>
        <a:xfrm>
          <a:off x="0" y="325134"/>
          <a:ext cx="7886700" cy="1552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54076" rIns="61209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Stores current state of traffic flow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Knows current direction of traffic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Capable of skipping a light cycle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Stores whether there are cars and/or pedestrians waiting</a:t>
          </a:r>
        </a:p>
      </dsp:txBody>
      <dsp:txXfrm>
        <a:off x="0" y="325134"/>
        <a:ext cx="7886700" cy="1552950"/>
      </dsp:txXfrm>
    </dsp:sp>
    <dsp:sp modelId="{10496E10-43F1-A740-AA78-7D713BF618D6}">
      <dsp:nvSpPr>
        <dsp:cNvPr id="0" name=""/>
        <dsp:cNvSpPr/>
      </dsp:nvSpPr>
      <dsp:spPr>
        <a:xfrm>
          <a:off x="394335" y="74214"/>
          <a:ext cx="5520690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Model</a:t>
          </a:r>
          <a:endParaRPr lang="en-US" sz="1700" kern="1200"/>
        </a:p>
      </dsp:txBody>
      <dsp:txXfrm>
        <a:off x="418833" y="98712"/>
        <a:ext cx="5471694" cy="452844"/>
      </dsp:txXfrm>
    </dsp:sp>
    <dsp:sp modelId="{7BD4C183-88A4-624F-A516-1BA57BCD8A84}">
      <dsp:nvSpPr>
        <dsp:cNvPr id="0" name=""/>
        <dsp:cNvSpPr/>
      </dsp:nvSpPr>
      <dsp:spPr>
        <a:xfrm>
          <a:off x="0" y="2220804"/>
          <a:ext cx="78867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54076" rIns="61209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Conveys information to cars and pedestrians in a specific direction</a:t>
          </a:r>
        </a:p>
      </dsp:txBody>
      <dsp:txXfrm>
        <a:off x="0" y="2220804"/>
        <a:ext cx="7886700" cy="722925"/>
      </dsp:txXfrm>
    </dsp:sp>
    <dsp:sp modelId="{2055B00F-BABA-7941-9B6C-178638CF1872}">
      <dsp:nvSpPr>
        <dsp:cNvPr id="0" name=""/>
        <dsp:cNvSpPr/>
      </dsp:nvSpPr>
      <dsp:spPr>
        <a:xfrm>
          <a:off x="394335" y="1969884"/>
          <a:ext cx="5520690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View </a:t>
          </a:r>
          <a:endParaRPr lang="en-US" sz="1700" kern="1200"/>
        </a:p>
      </dsp:txBody>
      <dsp:txXfrm>
        <a:off x="418833" y="1994382"/>
        <a:ext cx="5471694" cy="452844"/>
      </dsp:txXfrm>
    </dsp:sp>
    <dsp:sp modelId="{B820CD49-7A88-8C4D-8EC3-349A249C1EFD}">
      <dsp:nvSpPr>
        <dsp:cNvPr id="0" name=""/>
        <dsp:cNvSpPr/>
      </dsp:nvSpPr>
      <dsp:spPr>
        <a:xfrm>
          <a:off x="0" y="3286449"/>
          <a:ext cx="78867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54076" rIns="61209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Aware of model’s current direction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Triggers methods to notify model that state should change</a:t>
          </a:r>
        </a:p>
      </dsp:txBody>
      <dsp:txXfrm>
        <a:off x="0" y="3286449"/>
        <a:ext cx="7886700" cy="990675"/>
      </dsp:txXfrm>
    </dsp:sp>
    <dsp:sp modelId="{267A3CDC-17F5-1842-A015-F3D4D96048F5}">
      <dsp:nvSpPr>
        <dsp:cNvPr id="0" name=""/>
        <dsp:cNvSpPr/>
      </dsp:nvSpPr>
      <dsp:spPr>
        <a:xfrm>
          <a:off x="394335" y="3035529"/>
          <a:ext cx="5520690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Controller</a:t>
          </a:r>
          <a:endParaRPr lang="en-US" sz="1700" kern="1200"/>
        </a:p>
      </dsp:txBody>
      <dsp:txXfrm>
        <a:off x="418833" y="3060027"/>
        <a:ext cx="547169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E20D7-DF11-924B-9A28-FDA519553EA5}">
      <dsp:nvSpPr>
        <dsp:cNvPr id="0" name=""/>
        <dsp:cNvSpPr/>
      </dsp:nvSpPr>
      <dsp:spPr>
        <a:xfrm>
          <a:off x="0" y="308592"/>
          <a:ext cx="78867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– keeps track of which lights should be on and off</a:t>
          </a:r>
        </a:p>
      </dsp:txBody>
      <dsp:txXfrm>
        <a:off x="0" y="308592"/>
        <a:ext cx="7886700" cy="680400"/>
      </dsp:txXfrm>
    </dsp:sp>
    <dsp:sp modelId="{661EF5B3-05DD-8447-82DE-7A363C52858A}">
      <dsp:nvSpPr>
        <dsp:cNvPr id="0" name=""/>
        <dsp:cNvSpPr/>
      </dsp:nvSpPr>
      <dsp:spPr>
        <a:xfrm>
          <a:off x="394335" y="72432"/>
          <a:ext cx="552069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Model</a:t>
          </a:r>
          <a:endParaRPr lang="en-US" sz="1600" kern="1200"/>
        </a:p>
      </dsp:txBody>
      <dsp:txXfrm>
        <a:off x="417392" y="95489"/>
        <a:ext cx="5474576" cy="426206"/>
      </dsp:txXfrm>
    </dsp:sp>
    <dsp:sp modelId="{227400BC-6953-2748-A517-A6447ED30A4C}">
      <dsp:nvSpPr>
        <dsp:cNvPr id="0" name=""/>
        <dsp:cNvSpPr/>
      </dsp:nvSpPr>
      <dsp:spPr>
        <a:xfrm>
          <a:off x="0" y="1311552"/>
          <a:ext cx="78867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CarLight</a:t>
          </a:r>
          <a:r>
            <a:rPr lang="en-US" sz="1600" kern="1200" dirty="0"/>
            <a:t> – shows relevant state of </a:t>
          </a:r>
          <a:r>
            <a:rPr lang="en-US" sz="160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to cars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PedestrianLight</a:t>
          </a:r>
          <a:r>
            <a:rPr lang="en-US" sz="1600" kern="1200" dirty="0"/>
            <a:t> – shows relevant state of </a:t>
          </a:r>
          <a:r>
            <a:rPr lang="en-US" sz="160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to pedestrians</a:t>
          </a:r>
        </a:p>
      </dsp:txBody>
      <dsp:txXfrm>
        <a:off x="0" y="1311552"/>
        <a:ext cx="7886700" cy="932400"/>
      </dsp:txXfrm>
    </dsp:sp>
    <dsp:sp modelId="{8160C62F-FE38-C44F-8658-62D7655180B9}">
      <dsp:nvSpPr>
        <dsp:cNvPr id="0" name=""/>
        <dsp:cNvSpPr/>
      </dsp:nvSpPr>
      <dsp:spPr>
        <a:xfrm>
          <a:off x="394335" y="1075392"/>
          <a:ext cx="552069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View</a:t>
          </a:r>
          <a:endParaRPr lang="en-US" sz="1600" kern="1200"/>
        </a:p>
      </dsp:txBody>
      <dsp:txXfrm>
        <a:off x="417392" y="1098449"/>
        <a:ext cx="5474576" cy="426206"/>
      </dsp:txXfrm>
    </dsp:sp>
    <dsp:sp modelId="{19E1D8A5-B628-E148-8B66-677431591EC7}">
      <dsp:nvSpPr>
        <dsp:cNvPr id="0" name=""/>
        <dsp:cNvSpPr/>
      </dsp:nvSpPr>
      <dsp:spPr>
        <a:xfrm>
          <a:off x="0" y="2566512"/>
          <a:ext cx="7886700" cy="171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PedestrianButton</a:t>
          </a:r>
          <a:r>
            <a:rPr lang="en-US" sz="1600" kern="1200" dirty="0"/>
            <a:t> – notifies </a:t>
          </a:r>
          <a:r>
            <a:rPr lang="en-US" sz="160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that there is a pedestrian waiting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CarDetector</a:t>
          </a:r>
          <a:r>
            <a:rPr lang="en-US" sz="1600" kern="1200" dirty="0"/>
            <a:t> – notifies </a:t>
          </a:r>
          <a:r>
            <a:rPr lang="en-US" sz="1600" b="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that there is a car waiting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LightSwitch</a:t>
          </a:r>
          <a:r>
            <a:rPr lang="en-US" sz="1600" kern="1200" dirty="0"/>
            <a:t> – enables or disables the light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onsolas" panose="020B0609020204030204" pitchFamily="49" charset="0"/>
              <a:cs typeface="Consolas" panose="020B0609020204030204" pitchFamily="49" charset="0"/>
            </a:rPr>
            <a:t>Timer</a:t>
          </a:r>
          <a:r>
            <a:rPr lang="en-US" sz="1600" kern="1200" dirty="0"/>
            <a:t> – regulates time in some way, possibly to skip cycles</a:t>
          </a:r>
        </a:p>
      </dsp:txBody>
      <dsp:txXfrm>
        <a:off x="0" y="2566512"/>
        <a:ext cx="7886700" cy="1713600"/>
      </dsp:txXfrm>
    </dsp:sp>
    <dsp:sp modelId="{1110B3DD-A954-BC41-9B2A-6A6B40916ED8}">
      <dsp:nvSpPr>
        <dsp:cNvPr id="0" name=""/>
        <dsp:cNvSpPr/>
      </dsp:nvSpPr>
      <dsp:spPr>
        <a:xfrm>
          <a:off x="394335" y="2330352"/>
          <a:ext cx="552069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Controller</a:t>
          </a:r>
          <a:endParaRPr lang="en-US" sz="1600" kern="1200"/>
        </a:p>
      </dsp:txBody>
      <dsp:txXfrm>
        <a:off x="417392" y="2353409"/>
        <a:ext cx="547457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B32B0-EDC9-4A99-BF21-5B507A9A7D14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F2125-BE21-4FCC-BBCD-0C762B8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4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F2125-BE21-4FCC-BBCD-0C762B853F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6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F5C2B-521D-8147-AB7B-BEB3B4FC0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2EF9C3-BA72-5345-8FBA-14CA9E024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26580-37D4-F849-A497-170ACC387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3D807-734C-9649-8520-ED889A3F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C895B-4A7B-A342-BE32-89990EE4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8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4B98-7462-FF47-9BFB-297C08A7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009EB-F001-9D43-AB99-DE00746F9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7F889-6417-A647-B33E-E9FA66D9E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85B2-49DA-D148-A7F2-8D891089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A3CE3-EB3D-D147-B40B-04F1BCF8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0BA52-217E-964E-9340-F80111786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41FF7-C211-BB4D-91E4-D5A043789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11AA-0F1D-B64F-9FD7-84984A38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37922-8D67-5B45-B405-4C231A87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F8062-2118-B14F-9156-5A43CE38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9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61D27-E939-5947-8C42-DBDCB541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8500B-75D2-154D-A1FC-0B64CC8DF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BB4DF-91CF-CC44-B4CA-27CF472F4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308E-196E-374B-A22B-E11232E0F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F571D-6EA2-6A48-BDCD-C987257A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6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EB1B9-6153-A946-9F9D-E760ED7A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CEE5-3E0F-2349-8A3C-2F6473BF7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1B1D0-C517-4947-8808-3A0A74A2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D50D-E006-D046-AF6E-9BBEF2EA6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5D075-27BC-9444-9DFE-9BBFD945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4BBD4-2CD5-224A-8FFC-52BD33FB8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BD7AB-22D1-9B45-8D83-1E978398C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FAFA4-2A43-B849-B612-14EC26F0F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1B1E3-0333-934F-9AC0-97DA6A24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1597B-CF96-8040-AB13-124ECA8F1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184C9-FACC-244B-8AFA-79DE2FE3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3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FF88-07CB-644F-8DCC-BAAEB746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8A4DC-356A-4843-ABC5-F35278350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39821-C0CB-BF49-8062-22B672372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E6D0AB-6AEA-514D-A86D-A4833EBE4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5E1F0A-6751-634C-95BF-4B07F2B16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BFE1AA-F15B-AA4E-9558-F888D187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8A6033-3D80-9143-8337-7D89CF83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75FF9-A059-624F-BC38-31C5346E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4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C42EC-5915-F74B-B783-2BCB2FE1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087C02-60A3-4744-80C8-07E87295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CC4E5-0400-A643-B89B-A4DE9107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D2BF2-4815-5E4A-B060-3B69D025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0B047-A4CD-B545-8E86-A45426A56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7E31FB-5520-8742-ACBA-4935382D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9D89C-285B-5647-B85E-307CE618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BB30-97C0-B648-99B3-6A259D2E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EE341-2AEE-D84C-9ED4-631E9974D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13148-BA32-5145-95D3-35345EE27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E1888-A07A-4C49-A2B9-40097214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8CF30-873B-0146-826E-E6E57BB0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DF5C5-CECC-B949-BF8F-5FDF9403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8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FE3DD-9BFB-5843-AFD2-A802D7A4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B4B88-6D62-7C46-A1B1-E3CC924B3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B1224-A32F-D04D-9E28-D453D82EA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871E3-0536-7C44-9DB5-651A90D3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64592-9AF1-C048-8A90-4A563C318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7907D-26D3-8C45-B80F-4611ECE8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2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E373C9-846D-4941-B616-5A770B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4DDAB-A7FA-5B44-AA9F-32FCF47ED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AD99-8736-EE44-BD8A-8B1A4C1D7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2B12D-41B7-46BA-96C3-1313AC755186}" type="datetimeFigureOut">
              <a:rPr lang="en-US" smtClean="0"/>
              <a:t>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0200E-7389-A74C-9E29-CC9250BDC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0C355-F341-0842-AA00-B98832F2A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9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4AD0ED-45F1-4AB2-8C18-7DED238A0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430622-9855-482E-98A8-1FAECC909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15C76D5-716D-420A-ABDC-55BF6D9ED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75420"/>
            <a:ext cx="9036544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875022-E2DB-4A9E-8832-E7009F0E4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BFBDCA6-4D2C-451E-8205-8C334DCEE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395B2B7-3263-461B-8800-669EBE884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727DC78-6D51-415D-878D-516F840FB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405FB7A-34E4-454E-80C1-3AF31F600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56EC0F8-CE39-4C95-B52D-033DBF561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itle 1"/>
          <p:cNvSpPr txBox="1">
            <a:spLocks/>
          </p:cNvSpPr>
          <p:nvPr/>
        </p:nvSpPr>
        <p:spPr>
          <a:xfrm>
            <a:off x="1532494" y="609600"/>
            <a:ext cx="6172200" cy="2819399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Model-View-Controller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2494" y="3522428"/>
            <a:ext cx="6172200" cy="2607079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spcBef>
                <a:spcPts val="1000"/>
              </a:spcBef>
            </a:pPr>
            <a:endParaRPr lang="en-US" sz="2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defTabSz="914400">
              <a:spcBef>
                <a:spcPts val="1000"/>
              </a:spcBef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CSCI 420: Software Engineering</a:t>
            </a:r>
          </a:p>
          <a:p>
            <a:pPr defTabSz="914400">
              <a:spcBef>
                <a:spcPts val="1000"/>
              </a:spcBef>
            </a:pPr>
            <a:endParaRPr lang="en-US" sz="24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defTabSz="914400">
              <a:spcBef>
                <a:spcPts val="1000"/>
              </a:spcBef>
            </a:pPr>
            <a:r>
              <a:rPr lang="en-US" sz="2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Material Attribution: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Alex </a:t>
            </a:r>
            <a:r>
              <a:rPr lang="en-US" sz="24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Mariakakis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Krysta </a:t>
            </a:r>
            <a:r>
              <a:rPr lang="en-US" sz="240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Yousoufian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Kellen Donohue, and James Fogarty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162FBC-1EE8-4355-8B2B-CB9A5B4BD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79052" y="1131512"/>
            <a:ext cx="2796461" cy="53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2940EF9-7ECF-49BA-8F14-5EBC7ADE0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44654" y="317578"/>
            <a:ext cx="41148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F9A5AE3-5A1E-4528-BDC2-D32A66EFF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39C6801-3BB8-4C41-9385-D9CE4F148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8EA6929-FF51-4E95-8E16-80E9F371A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BE91CBD-B19A-4299-90BD-CC3AB6976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26CE109B-4241-4CF1-B587-868774BB4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6140785"/>
            <a:ext cx="4571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107650-C271-404F-98D8-BB8E7E030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64578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1F01725-EDBB-493E-A610-EF9ACBABB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C8E2A80-F420-488D-AE39-E20BC61B1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8A20B2-85E4-4C64-A75F-376DA772A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8BDCE8-2392-4F5E-B6B4-AD19C903B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1037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vs. Pull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8483" y="3602182"/>
            <a:ext cx="2133600" cy="914400"/>
            <a:chOff x="1600200" y="2514600"/>
            <a:chExt cx="2133600" cy="914400"/>
          </a:xfrm>
        </p:grpSpPr>
        <p:sp>
          <p:nvSpPr>
            <p:cNvPr id="4" name="Rectangle 3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Model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05400" y="2057400"/>
            <a:ext cx="2133600" cy="914400"/>
            <a:chOff x="1600200" y="2514600"/>
            <a:chExt cx="2133600" cy="914400"/>
          </a:xfrm>
        </p:grpSpPr>
        <p:sp>
          <p:nvSpPr>
            <p:cNvPr id="9" name="Rectangle 8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5400" y="5105400"/>
            <a:ext cx="2133600" cy="914400"/>
            <a:chOff x="1600200" y="2514600"/>
            <a:chExt cx="2133600" cy="914400"/>
          </a:xfrm>
        </p:grpSpPr>
        <p:sp>
          <p:nvSpPr>
            <p:cNvPr id="12" name="Rectangle 11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Controller</a:t>
              </a:r>
            </a:p>
          </p:txBody>
        </p:sp>
      </p:grp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112083" y="2537008"/>
            <a:ext cx="1993317" cy="1283172"/>
          </a:xfrm>
          <a:prstGeom prst="straightConnector1">
            <a:avLst/>
          </a:prstGeom>
          <a:ln w="69850" cmpd="sng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3112083" y="4343400"/>
            <a:ext cx="1993317" cy="1241608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0"/>
            <a:endCxn id="9" idx="2"/>
          </p:cNvCxnSpPr>
          <p:nvPr/>
        </p:nvCxnSpPr>
        <p:spPr>
          <a:xfrm flipV="1">
            <a:off x="6172200" y="2971800"/>
            <a:ext cx="0" cy="2133600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 rot="3356884">
            <a:off x="3323802" y="1913495"/>
            <a:ext cx="1551058" cy="2580198"/>
          </a:xfrm>
          <a:prstGeom prst="ellipse">
            <a:avLst/>
          </a:prstGeom>
          <a:noFill/>
          <a:ln w="730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vs. Pull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Push architecture</a:t>
            </a:r>
          </a:p>
          <a:p>
            <a:pPr lvl="1"/>
            <a:r>
              <a:rPr lang="en-US" dirty="0"/>
              <a:t>As soon as the model changes, it notifies all of the views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Pull architecture</a:t>
            </a:r>
          </a:p>
          <a:p>
            <a:pPr lvl="1"/>
            <a:r>
              <a:rPr lang="en-US" dirty="0"/>
              <a:t>When a view needs to be updated, it asks the model for new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5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Push vs. Pull Architecture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EA8C2B-B0AB-4973-8823-6F7F9856A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1108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219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MVC Example – Traffic Signal</a:t>
            </a:r>
          </a:p>
        </p:txBody>
      </p:sp>
      <p:pic>
        <p:nvPicPr>
          <p:cNvPr id="1028" name="Picture 4" descr="http://upload.wikimedia.org/wikipedia/commons/7/75/Makati_intersec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6400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01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Signal – MVC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337419"/>
              </p:ext>
            </p:extLst>
          </p:nvPr>
        </p:nvGraphicFramePr>
        <p:xfrm>
          <a:off x="771525" y="1700963"/>
          <a:ext cx="760095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Component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View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Controller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cars waiting to enter intersection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Traffic lights to direct car traffic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Regulate valid traffic movements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Manual override for particular lights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pedestrians waiting to cross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Pedestrian signals to direct pedestrians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External timer which triggers changes at set interval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760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Signal – MVC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71525" y="1700963"/>
          <a:ext cx="760095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Component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View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Controller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cars waiting to enter intersection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Traffic lights to direct car traffic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Regulate valid traffic movements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Manual override for particular lights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pedestrians waiting to cross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Pedestrian signals to direct pedestrians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External timer which triggers changes at set interval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907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/>
              <a:t>Traffic Signal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8912AC-6444-4EF0-9F37-2D0697DDAC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5721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967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Traffic Signal Code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D77B71-2C79-4DF3-A37F-06E6F6611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899340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92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classic design pattern</a:t>
            </a:r>
          </a:p>
          <a:p>
            <a:r>
              <a:rPr lang="en-US" dirty="0"/>
              <a:t>Used for data-driven user applications</a:t>
            </a:r>
          </a:p>
          <a:p>
            <a:r>
              <a:rPr lang="en-US" dirty="0"/>
              <a:t>Such apps juggle several tasks:</a:t>
            </a:r>
          </a:p>
          <a:p>
            <a:pPr lvl="1"/>
            <a:r>
              <a:rPr lang="en-US" sz="1800" dirty="0"/>
              <a:t>Loading and storing the data – getting it in/out of storage on request</a:t>
            </a:r>
          </a:p>
          <a:p>
            <a:pPr lvl="1"/>
            <a:r>
              <a:rPr lang="en-US" sz="1800" dirty="0"/>
              <a:t>Constructing the user interface – what the user sees</a:t>
            </a:r>
          </a:p>
          <a:p>
            <a:pPr lvl="1"/>
            <a:r>
              <a:rPr lang="en-US" sz="1800" dirty="0"/>
              <a:t>Interpreting user actions – deciding whether to modify the UI or data</a:t>
            </a:r>
          </a:p>
          <a:p>
            <a:r>
              <a:rPr lang="en-US" dirty="0"/>
              <a:t>These tasks are largely independent of each other</a:t>
            </a:r>
          </a:p>
          <a:p>
            <a:r>
              <a:rPr lang="en-US" dirty="0"/>
              <a:t>Model, view, and controller each get one task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1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768617"/>
            <a:ext cx="38862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800" dirty="0"/>
              <a:t>talks to data source to retrieve and store data</a:t>
            </a:r>
          </a:p>
        </p:txBody>
      </p:sp>
      <p:pic>
        <p:nvPicPr>
          <p:cNvPr id="1027" name="Picture 3" descr="C:\Users\Krysta\AppData\Local\Microsoft\Windows\Temporary Internet Files\Content.IE5\S4HL8IL9\MC9002516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393" y="3733801"/>
            <a:ext cx="3185007" cy="252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4419600" y="1698263"/>
            <a:ext cx="3352800" cy="1830651"/>
            <a:chOff x="5105400" y="1981200"/>
            <a:chExt cx="3352800" cy="1830651"/>
          </a:xfrm>
        </p:grpSpPr>
        <p:sp>
          <p:nvSpPr>
            <p:cNvPr id="7" name="Cloud Callout 6"/>
            <p:cNvSpPr/>
            <p:nvPr/>
          </p:nvSpPr>
          <p:spPr>
            <a:xfrm>
              <a:off x="5105400" y="1981200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420591" y="2362200"/>
              <a:ext cx="27224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Which database table is the requested data stored in?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8646" y="3837905"/>
            <a:ext cx="3352800" cy="1830651"/>
            <a:chOff x="5198918" y="4284639"/>
            <a:chExt cx="3352800" cy="1830651"/>
          </a:xfrm>
        </p:grpSpPr>
        <p:sp>
          <p:nvSpPr>
            <p:cNvPr id="20" name="Cloud Callout 19"/>
            <p:cNvSpPr/>
            <p:nvPr/>
          </p:nvSpPr>
          <p:spPr>
            <a:xfrm>
              <a:off x="5198918" y="4284639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99808" y="4738299"/>
              <a:ext cx="27293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What SQL query will get me the data</a:t>
              </a:r>
            </a:p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I need?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750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768617"/>
            <a:ext cx="38862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800" dirty="0"/>
              <a:t>asks model for data and presents it in a user-friendly format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419600" y="1698263"/>
            <a:ext cx="3352800" cy="1830651"/>
            <a:chOff x="5105400" y="1981200"/>
            <a:chExt cx="3352800" cy="1830651"/>
          </a:xfrm>
        </p:grpSpPr>
        <p:sp>
          <p:nvSpPr>
            <p:cNvPr id="7" name="Cloud Callout 6"/>
            <p:cNvSpPr/>
            <p:nvPr/>
          </p:nvSpPr>
          <p:spPr>
            <a:xfrm>
              <a:off x="5105400" y="1981200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529695" y="2296360"/>
              <a:ext cx="250420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Would this text look better blue or red? In the bottom corner</a:t>
              </a:r>
            </a:p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or front and center?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8646" y="3837905"/>
            <a:ext cx="3352800" cy="1830651"/>
            <a:chOff x="5198918" y="4284639"/>
            <a:chExt cx="3352800" cy="1830651"/>
          </a:xfrm>
        </p:grpSpPr>
        <p:sp>
          <p:nvSpPr>
            <p:cNvPr id="20" name="Cloud Callout 19"/>
            <p:cNvSpPr/>
            <p:nvPr/>
          </p:nvSpPr>
          <p:spPr>
            <a:xfrm>
              <a:off x="5198918" y="4284639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99808" y="4738299"/>
              <a:ext cx="27293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Should these items go in a dropdown list or radio buttons?</a:t>
              </a:r>
            </a:p>
          </p:txBody>
        </p:sp>
      </p:grpSp>
      <p:pic>
        <p:nvPicPr>
          <p:cNvPr id="12" name="Picture 5" descr="C:\Users\Krysta\AppData\Local\Microsoft\Windows\Temporary Internet Files\Content.IE5\CNGTQUGR\MC9002504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57600"/>
            <a:ext cx="2605203" cy="2867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42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98263"/>
            <a:ext cx="38862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800" dirty="0"/>
              <a:t>listens for the user to change data or state in the UI, notifying the model or view accordingly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419600" y="1698263"/>
            <a:ext cx="3352800" cy="1830651"/>
            <a:chOff x="5105400" y="1981200"/>
            <a:chExt cx="3352800" cy="1830651"/>
          </a:xfrm>
        </p:grpSpPr>
        <p:sp>
          <p:nvSpPr>
            <p:cNvPr id="7" name="Cloud Callout 6"/>
            <p:cNvSpPr/>
            <p:nvPr/>
          </p:nvSpPr>
          <p:spPr>
            <a:xfrm>
              <a:off x="5105400" y="1981200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529695" y="2296360"/>
              <a:ext cx="25042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The user just clicked the “hide details” button. I better tell the view.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8646" y="3837905"/>
            <a:ext cx="3352800" cy="1830651"/>
            <a:chOff x="5198918" y="4284639"/>
            <a:chExt cx="3352800" cy="1830651"/>
          </a:xfrm>
        </p:grpSpPr>
        <p:sp>
          <p:nvSpPr>
            <p:cNvPr id="20" name="Cloud Callout 19"/>
            <p:cNvSpPr/>
            <p:nvPr/>
          </p:nvSpPr>
          <p:spPr>
            <a:xfrm>
              <a:off x="5198918" y="4284639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3326" y="4661355"/>
              <a:ext cx="272934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The user just changed the event details. I better let the model know to update the data.</a:t>
              </a:r>
            </a:p>
          </p:txBody>
        </p:sp>
      </p:grpSp>
      <p:pic>
        <p:nvPicPr>
          <p:cNvPr id="2050" name="Picture 2" descr="C:\Users\Krysta\AppData\Local\Microsoft\Windows\Temporary Internet Files\Content.IE5\QEV7LSE9\MC900187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42362"/>
            <a:ext cx="2209800" cy="181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82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 of code</a:t>
            </a:r>
          </a:p>
          <a:p>
            <a:pPr lvl="1"/>
            <a:r>
              <a:rPr lang="en-US" sz="1800" dirty="0"/>
              <a:t>Maintainable, easy to find what you need</a:t>
            </a:r>
          </a:p>
          <a:p>
            <a:r>
              <a:rPr lang="en-US" dirty="0"/>
              <a:t>Ease of development</a:t>
            </a:r>
          </a:p>
          <a:p>
            <a:pPr lvl="1"/>
            <a:r>
              <a:rPr lang="en-US" sz="1800" dirty="0"/>
              <a:t>Build and test components independently</a:t>
            </a:r>
          </a:p>
          <a:p>
            <a:r>
              <a:rPr lang="en-US" dirty="0"/>
              <a:t>Flexibility</a:t>
            </a:r>
          </a:p>
          <a:p>
            <a:pPr lvl="1"/>
            <a:r>
              <a:rPr lang="en-US" sz="1800" dirty="0"/>
              <a:t>Swap out views for different presentations of the same data (ex: calendar daily, weekly, or monthly view)</a:t>
            </a:r>
          </a:p>
          <a:p>
            <a:pPr lvl="1"/>
            <a:r>
              <a:rPr lang="en-US" sz="1800" dirty="0"/>
              <a:t>Swap out models to change data storage without affecting user</a:t>
            </a:r>
          </a:p>
        </p:txBody>
      </p:sp>
    </p:spTree>
    <p:extLst>
      <p:ext uri="{BB962C8B-B14F-4D97-AF65-F5344CB8AC3E}">
        <p14:creationId xmlns:p14="http://schemas.microsoft.com/office/powerpoint/2010/main" val="280884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Flow in Theory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8483" y="3602182"/>
            <a:ext cx="2133600" cy="914400"/>
            <a:chOff x="1600200" y="2514600"/>
            <a:chExt cx="2133600" cy="914400"/>
          </a:xfrm>
        </p:grpSpPr>
        <p:sp>
          <p:nvSpPr>
            <p:cNvPr id="4" name="Rectangle 3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Model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05400" y="2057400"/>
            <a:ext cx="2133600" cy="914400"/>
            <a:chOff x="1600200" y="2514600"/>
            <a:chExt cx="2133600" cy="914400"/>
          </a:xfrm>
        </p:grpSpPr>
        <p:sp>
          <p:nvSpPr>
            <p:cNvPr id="9" name="Rectangle 8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5400" y="5105400"/>
            <a:ext cx="2133600" cy="914400"/>
            <a:chOff x="1600200" y="2514600"/>
            <a:chExt cx="2133600" cy="914400"/>
          </a:xfrm>
        </p:grpSpPr>
        <p:sp>
          <p:nvSpPr>
            <p:cNvPr id="12" name="Rectangle 11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Controller</a:t>
              </a:r>
            </a:p>
          </p:txBody>
        </p:sp>
      </p:grp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112083" y="2537008"/>
            <a:ext cx="1993317" cy="1283172"/>
          </a:xfrm>
          <a:prstGeom prst="straightConnector1">
            <a:avLst/>
          </a:prstGeom>
          <a:ln w="69850" cmpd="sng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3112083" y="4343400"/>
            <a:ext cx="1993317" cy="1241608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0"/>
            <a:endCxn id="9" idx="2"/>
          </p:cNvCxnSpPr>
          <p:nvPr/>
        </p:nvCxnSpPr>
        <p:spPr>
          <a:xfrm flipV="1">
            <a:off x="6172200" y="2971800"/>
            <a:ext cx="0" cy="2133600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3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theory…</a:t>
            </a:r>
          </a:p>
          <a:p>
            <a:pPr lvl="1"/>
            <a:r>
              <a:rPr lang="en-US" sz="1800" dirty="0"/>
              <a:t>Pattern of behavior in response to inputs (controller) are independent of visual geometry (view)</a:t>
            </a:r>
          </a:p>
          <a:p>
            <a:pPr lvl="1"/>
            <a:r>
              <a:rPr lang="en-US" sz="1800" dirty="0"/>
              <a:t>Controller contacts view to interpret what input events should mean in the context of the view</a:t>
            </a:r>
          </a:p>
          <a:p>
            <a:r>
              <a:rPr lang="en-US" sz="2400" dirty="0"/>
              <a:t>In practice…</a:t>
            </a:r>
          </a:p>
          <a:p>
            <a:pPr lvl="1"/>
            <a:r>
              <a:rPr lang="en-US" sz="1800" dirty="0"/>
              <a:t>View and controller are so intertwined that they almost always occur in matched pairs (ex: command line interface)</a:t>
            </a:r>
          </a:p>
          <a:p>
            <a:pPr lvl="1"/>
            <a:r>
              <a:rPr lang="en-US" dirty="0"/>
              <a:t>Many architectures combine the two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977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Flow in Practice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8483" y="3602182"/>
            <a:ext cx="2133600" cy="914400"/>
            <a:chOff x="1600200" y="2514600"/>
            <a:chExt cx="2133600" cy="914400"/>
          </a:xfrm>
        </p:grpSpPr>
        <p:sp>
          <p:nvSpPr>
            <p:cNvPr id="4" name="Rectangle 3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Model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05400" y="3124200"/>
            <a:ext cx="2133600" cy="914400"/>
            <a:chOff x="1600200" y="2514600"/>
            <a:chExt cx="2133600" cy="914400"/>
          </a:xfrm>
        </p:grpSpPr>
        <p:sp>
          <p:nvSpPr>
            <p:cNvPr id="9" name="Rectangle 8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5400" y="4038600"/>
            <a:ext cx="2133600" cy="914400"/>
            <a:chOff x="1600200" y="2514600"/>
            <a:chExt cx="2133600" cy="914400"/>
          </a:xfrm>
        </p:grpSpPr>
        <p:sp>
          <p:nvSpPr>
            <p:cNvPr id="12" name="Rectangle 11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Controller</a:t>
              </a:r>
            </a:p>
          </p:txBody>
        </p:sp>
      </p:grp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112083" y="3603808"/>
            <a:ext cx="1993317" cy="261610"/>
          </a:xfrm>
          <a:prstGeom prst="straightConnector1">
            <a:avLst/>
          </a:prstGeom>
          <a:ln w="69850" cmpd="sng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3112083" y="4256598"/>
            <a:ext cx="1993317" cy="261610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052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673</Words>
  <Application>Microsoft Macintosh PowerPoint</Application>
  <PresentationFormat>On-screen Show (4:3)</PresentationFormat>
  <Paragraphs>121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Office Theme</vt:lpstr>
      <vt:lpstr>PowerPoint Presentation</vt:lpstr>
      <vt:lpstr>MVC </vt:lpstr>
      <vt:lpstr>Model</vt:lpstr>
      <vt:lpstr>View</vt:lpstr>
      <vt:lpstr>Controller</vt:lpstr>
      <vt:lpstr>Benefits of MVC</vt:lpstr>
      <vt:lpstr>MVC Flow in Theory</vt:lpstr>
      <vt:lpstr>MVC Flow</vt:lpstr>
      <vt:lpstr>MVC Flow in Practice</vt:lpstr>
      <vt:lpstr>Push vs. Pull</vt:lpstr>
      <vt:lpstr>Push vs. Pull Architecture</vt:lpstr>
      <vt:lpstr>Push vs. Pull Architecture</vt:lpstr>
      <vt:lpstr>MVC Example – Traffic Signal</vt:lpstr>
      <vt:lpstr>Traffic Signal – MVC</vt:lpstr>
      <vt:lpstr>Traffic Signal – MVC</vt:lpstr>
      <vt:lpstr>Traffic Signal</vt:lpstr>
      <vt:lpstr>Traffic Signal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Killian</dc:creator>
  <cp:lastModifiedBy>William Killian</cp:lastModifiedBy>
  <cp:revision>3</cp:revision>
  <dcterms:created xsi:type="dcterms:W3CDTF">2020-02-10T17:09:07Z</dcterms:created>
  <dcterms:modified xsi:type="dcterms:W3CDTF">2020-02-10T17:12:38Z</dcterms:modified>
</cp:coreProperties>
</file>