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6"/>
  </p:normalViewPr>
  <p:slideViewPr>
    <p:cSldViewPr snapToGrid="0" snapToObjects="1">
      <p:cViewPr varScale="1">
        <p:scale>
          <a:sx n="100" d="100"/>
          <a:sy n="100" d="100"/>
        </p:scale>
        <p:origin x="18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3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2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2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4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0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4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8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7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6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2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3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44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A6412-6888-914D-857E-E1F54559ED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31305B-8579-8747-91BA-1304D4D7DB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CSCI 420: Software Engineering</a:t>
            </a:r>
          </a:p>
          <a:p>
            <a:r>
              <a:rPr lang="en-US" i="1" dirty="0"/>
              <a:t>Your Group Name Here</a:t>
            </a:r>
          </a:p>
          <a:p>
            <a:r>
              <a:rPr lang="en-US" i="1" dirty="0"/>
              <a:t>Your Team Members’ Names Here</a:t>
            </a:r>
          </a:p>
          <a:p>
            <a:r>
              <a:rPr lang="en-US" dirty="0"/>
              <a:t>Millersville University</a:t>
            </a:r>
          </a:p>
        </p:txBody>
      </p:sp>
    </p:spTree>
    <p:extLst>
      <p:ext uri="{BB962C8B-B14F-4D97-AF65-F5344CB8AC3E}">
        <p14:creationId xmlns:p14="http://schemas.microsoft.com/office/powerpoint/2010/main" val="46022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118C-483C-BD4F-9344-CF30139B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908AB-4565-3044-83FC-D173E9144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a brief list of what you want to talk about</a:t>
            </a:r>
          </a:p>
          <a:p>
            <a:r>
              <a:rPr lang="en-US" dirty="0"/>
              <a:t>If you want to do it based on Sprints you can</a:t>
            </a:r>
          </a:p>
          <a:p>
            <a:r>
              <a:rPr lang="en-US" dirty="0"/>
              <a:t>Or if you want it to be based on features</a:t>
            </a:r>
          </a:p>
          <a:p>
            <a:r>
              <a:rPr lang="en-US" dirty="0"/>
              <a:t>But the presentation should tell a meaningful story</a:t>
            </a:r>
          </a:p>
        </p:txBody>
      </p:sp>
    </p:spTree>
    <p:extLst>
      <p:ext uri="{BB962C8B-B14F-4D97-AF65-F5344CB8AC3E}">
        <p14:creationId xmlns:p14="http://schemas.microsoft.com/office/powerpoint/2010/main" val="164996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4D3C-9B6F-E24E-924A-6186E4BB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Include (potentially)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6F2B-C48F-994A-A838-D744432E3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Screenshots / Pictures</a:t>
            </a:r>
          </a:p>
          <a:p>
            <a:pPr lvl="1"/>
            <a:r>
              <a:rPr lang="en-US" dirty="0"/>
              <a:t>Memes are okay, but don’t go overboard</a:t>
            </a:r>
          </a:p>
          <a:p>
            <a:r>
              <a:rPr lang="en-US" dirty="0"/>
              <a:t>GitHub Information</a:t>
            </a:r>
          </a:p>
          <a:p>
            <a:r>
              <a:rPr lang="en-US" dirty="0"/>
              <a:t>Discord Conversations</a:t>
            </a:r>
          </a:p>
          <a:p>
            <a:r>
              <a:rPr lang="en-US" dirty="0"/>
              <a:t>Evolution of Software Usability</a:t>
            </a:r>
          </a:p>
          <a:p>
            <a:r>
              <a:rPr lang="en-US" dirty="0"/>
              <a:t>Code Coverage</a:t>
            </a:r>
          </a:p>
          <a:p>
            <a:r>
              <a:rPr lang="en-US" dirty="0"/>
              <a:t>Stories!</a:t>
            </a:r>
          </a:p>
          <a:p>
            <a:r>
              <a:rPr lang="en-US" dirty="0"/>
              <a:t>A UML Diagram of your UML Editor</a:t>
            </a:r>
          </a:p>
          <a:p>
            <a:r>
              <a:rPr lang="en-US" dirty="0"/>
              <a:t>Interactions with Dr. Killian</a:t>
            </a:r>
          </a:p>
        </p:txBody>
      </p:sp>
    </p:spTree>
    <p:extLst>
      <p:ext uri="{BB962C8B-B14F-4D97-AF65-F5344CB8AC3E}">
        <p14:creationId xmlns:p14="http://schemas.microsoft.com/office/powerpoint/2010/main" val="142173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4D3C-9B6F-E24E-924A-6186E4BB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</a:t>
            </a:r>
            <a:r>
              <a:rPr lang="en-US" b="1" dirty="0"/>
              <a:t>NOT</a:t>
            </a:r>
            <a:r>
              <a:rPr lang="en-US" dirty="0"/>
              <a:t> to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6F2B-C48F-994A-A838-D744432E3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This is intended to be a non-technical presentation that could be given to anyone.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4D3C-9B6F-E24E-924A-6186E4BB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6F2B-C48F-994A-A838-D744432E3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en-US" dirty="0"/>
              <a:t>Equal contribution from each team member</a:t>
            </a:r>
          </a:p>
          <a:p>
            <a:r>
              <a:rPr lang="en-US" dirty="0"/>
              <a:t>Clear, audible speaking</a:t>
            </a:r>
          </a:p>
          <a:p>
            <a:r>
              <a:rPr lang="en-US" dirty="0"/>
              <a:t>Good slide layout and organization (and colors)</a:t>
            </a:r>
          </a:p>
          <a:p>
            <a:pPr lvl="1"/>
            <a:r>
              <a:rPr lang="en-US" dirty="0"/>
              <a:t>Dark text on light background is more readable</a:t>
            </a:r>
          </a:p>
          <a:p>
            <a:r>
              <a:rPr lang="en-US" b="1" dirty="0"/>
              <a:t>PDF</a:t>
            </a:r>
            <a:r>
              <a:rPr lang="en-US" dirty="0"/>
              <a:t> or </a:t>
            </a:r>
            <a:r>
              <a:rPr lang="en-US" b="1" dirty="0"/>
              <a:t>PPTX</a:t>
            </a:r>
            <a:r>
              <a:rPr lang="en-US" dirty="0"/>
              <a:t> submitted through D2L</a:t>
            </a:r>
          </a:p>
          <a:p>
            <a:pPr lvl="1"/>
            <a:r>
              <a:rPr lang="en-US" dirty="0"/>
              <a:t>Submitted by 12PM the day you present</a:t>
            </a:r>
          </a:p>
          <a:p>
            <a:r>
              <a:rPr lang="en-US" dirty="0"/>
              <a:t>30-to-40-minute Duration for Presentation</a:t>
            </a:r>
          </a:p>
          <a:p>
            <a:r>
              <a:rPr lang="en-US" dirty="0"/>
              <a:t>10-to-15-minute Demo</a:t>
            </a:r>
          </a:p>
          <a:p>
            <a:pPr lvl="1"/>
            <a:r>
              <a:rPr lang="en-US" dirty="0"/>
              <a:t>Must show CLI</a:t>
            </a:r>
          </a:p>
          <a:p>
            <a:pPr lvl="1"/>
            <a:r>
              <a:rPr lang="en-US" dirty="0"/>
              <a:t>Must show GUI</a:t>
            </a:r>
          </a:p>
          <a:p>
            <a:pPr lvl="1"/>
            <a:r>
              <a:rPr lang="en-US" dirty="0"/>
              <a:t>Include loading a file of a UML of your implementation!</a:t>
            </a:r>
          </a:p>
        </p:txBody>
      </p:sp>
    </p:spTree>
    <p:extLst>
      <p:ext uri="{BB962C8B-B14F-4D97-AF65-F5344CB8AC3E}">
        <p14:creationId xmlns:p14="http://schemas.microsoft.com/office/powerpoint/2010/main" val="944006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4D3C-9B6F-E24E-924A-6186E4BB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6F2B-C48F-994A-A838-D744432E3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159750" cy="5032375"/>
          </a:xfrm>
        </p:spPr>
        <p:txBody>
          <a:bodyPr/>
          <a:lstStyle/>
          <a:p>
            <a:r>
              <a:rPr lang="en-US" dirty="0"/>
              <a:t>See Rubric on D2L</a:t>
            </a:r>
          </a:p>
          <a:p>
            <a:r>
              <a:rPr lang="en-US" dirty="0"/>
              <a:t>Worth 5% of your overall grade (in project category)</a:t>
            </a:r>
          </a:p>
          <a:p>
            <a:r>
              <a:rPr lang="en-US" dirty="0"/>
              <a:t>Same grade applied to all team members</a:t>
            </a:r>
          </a:p>
        </p:txBody>
      </p:sp>
    </p:spTree>
    <p:extLst>
      <p:ext uri="{BB962C8B-B14F-4D97-AF65-F5344CB8AC3E}">
        <p14:creationId xmlns:p14="http://schemas.microsoft.com/office/powerpoint/2010/main" val="256757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211</Words>
  <Application>Microsoft Macintosh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of Presentation Here</vt:lpstr>
      <vt:lpstr>Outline</vt:lpstr>
      <vt:lpstr>Things to Include (potentially)</vt:lpstr>
      <vt:lpstr>Things NOT to Include</vt:lpstr>
      <vt:lpstr>Requirements</vt:lpstr>
      <vt:lpstr>Evaluation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Here</dc:title>
  <dc:creator>William Killian</dc:creator>
  <cp:lastModifiedBy>William Killian</cp:lastModifiedBy>
  <cp:revision>1</cp:revision>
  <dcterms:created xsi:type="dcterms:W3CDTF">2020-11-19T21:04:03Z</dcterms:created>
  <dcterms:modified xsi:type="dcterms:W3CDTF">2020-11-19T21:18:32Z</dcterms:modified>
</cp:coreProperties>
</file>