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73" r:id="rId2"/>
    <p:sldId id="305" r:id="rId3"/>
    <p:sldId id="266" r:id="rId4"/>
    <p:sldId id="270" r:id="rId5"/>
    <p:sldId id="271" r:id="rId6"/>
    <p:sldId id="307" r:id="rId7"/>
    <p:sldId id="294" r:id="rId8"/>
    <p:sldId id="295" r:id="rId9"/>
    <p:sldId id="297" r:id="rId10"/>
    <p:sldId id="298" r:id="rId11"/>
    <p:sldId id="299" r:id="rId12"/>
    <p:sldId id="306" r:id="rId13"/>
    <p:sldId id="279" r:id="rId14"/>
    <p:sldId id="280" r:id="rId15"/>
    <p:sldId id="308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5E5"/>
    <a:srgbClr val="E6E4DE"/>
    <a:srgbClr val="F4F3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 autoAdjust="0"/>
  </p:normalViewPr>
  <p:slideViewPr>
    <p:cSldViewPr>
      <p:cViewPr varScale="1">
        <p:scale>
          <a:sx n="124" d="100"/>
          <a:sy n="124" d="100"/>
        </p:scale>
        <p:origin x="52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94D4A-AF07-48E3-B802-133BC3F37887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4B551E5-EBE2-4314-8530-AA3D73B95AFE}">
      <dgm:prSet/>
      <dgm:spPr/>
      <dgm:t>
        <a:bodyPr/>
        <a:lstStyle/>
        <a:p>
          <a:pPr>
            <a:defRPr b="1"/>
          </a:pPr>
          <a:r>
            <a:rPr lang="en-US"/>
            <a:t>Organization of code</a:t>
          </a:r>
        </a:p>
      </dgm:t>
    </dgm:pt>
    <dgm:pt modelId="{8A9B86C3-89C0-453D-A1C9-793C2C56CC86}" type="parTrans" cxnId="{18DBCD9E-3B7A-4873-852C-7F033026C147}">
      <dgm:prSet/>
      <dgm:spPr/>
      <dgm:t>
        <a:bodyPr/>
        <a:lstStyle/>
        <a:p>
          <a:endParaRPr lang="en-US"/>
        </a:p>
      </dgm:t>
    </dgm:pt>
    <dgm:pt modelId="{B5B5D05F-E96E-49F7-B85C-43F86C10EAB4}" type="sibTrans" cxnId="{18DBCD9E-3B7A-4873-852C-7F033026C147}">
      <dgm:prSet/>
      <dgm:spPr/>
      <dgm:t>
        <a:bodyPr/>
        <a:lstStyle/>
        <a:p>
          <a:endParaRPr lang="en-US"/>
        </a:p>
      </dgm:t>
    </dgm:pt>
    <dgm:pt modelId="{364F4A26-6A96-4A73-905C-9253C7DC012C}">
      <dgm:prSet/>
      <dgm:spPr/>
      <dgm:t>
        <a:bodyPr/>
        <a:lstStyle/>
        <a:p>
          <a:r>
            <a:rPr lang="en-US"/>
            <a:t>Maintainable, easy to find what you need</a:t>
          </a:r>
        </a:p>
      </dgm:t>
    </dgm:pt>
    <dgm:pt modelId="{3108D565-D4D8-4247-A26D-922B31BB6ECA}" type="parTrans" cxnId="{E119CF9F-5D5C-43EC-BBAA-5D167443E260}">
      <dgm:prSet/>
      <dgm:spPr/>
      <dgm:t>
        <a:bodyPr/>
        <a:lstStyle/>
        <a:p>
          <a:endParaRPr lang="en-US"/>
        </a:p>
      </dgm:t>
    </dgm:pt>
    <dgm:pt modelId="{B67E56DF-7931-42C1-B7FE-75D99DCE17AA}" type="sibTrans" cxnId="{E119CF9F-5D5C-43EC-BBAA-5D167443E260}">
      <dgm:prSet/>
      <dgm:spPr/>
      <dgm:t>
        <a:bodyPr/>
        <a:lstStyle/>
        <a:p>
          <a:endParaRPr lang="en-US"/>
        </a:p>
      </dgm:t>
    </dgm:pt>
    <dgm:pt modelId="{FE52EC0E-B017-4609-8118-D114A29061B1}">
      <dgm:prSet/>
      <dgm:spPr/>
      <dgm:t>
        <a:bodyPr/>
        <a:lstStyle/>
        <a:p>
          <a:pPr>
            <a:defRPr b="1"/>
          </a:pPr>
          <a:r>
            <a:rPr lang="en-US"/>
            <a:t>Ease of development</a:t>
          </a:r>
        </a:p>
      </dgm:t>
    </dgm:pt>
    <dgm:pt modelId="{074DA75D-73EA-49A5-B535-533F6BDB635E}" type="parTrans" cxnId="{0F976913-AB00-4F74-93FD-258FFBBA2CB0}">
      <dgm:prSet/>
      <dgm:spPr/>
      <dgm:t>
        <a:bodyPr/>
        <a:lstStyle/>
        <a:p>
          <a:endParaRPr lang="en-US"/>
        </a:p>
      </dgm:t>
    </dgm:pt>
    <dgm:pt modelId="{31689EB6-73AC-481A-8FB6-67C602471333}" type="sibTrans" cxnId="{0F976913-AB00-4F74-93FD-258FFBBA2CB0}">
      <dgm:prSet/>
      <dgm:spPr/>
      <dgm:t>
        <a:bodyPr/>
        <a:lstStyle/>
        <a:p>
          <a:endParaRPr lang="en-US"/>
        </a:p>
      </dgm:t>
    </dgm:pt>
    <dgm:pt modelId="{2D4E75B9-E40D-4044-A997-85C4FDC2170D}">
      <dgm:prSet/>
      <dgm:spPr/>
      <dgm:t>
        <a:bodyPr/>
        <a:lstStyle/>
        <a:p>
          <a:r>
            <a:rPr lang="en-US"/>
            <a:t>Build and test components independently</a:t>
          </a:r>
        </a:p>
      </dgm:t>
    </dgm:pt>
    <dgm:pt modelId="{9C8D6282-1E36-4C36-A67F-DEEB845E95E4}" type="parTrans" cxnId="{5A876E61-004A-470B-AF9D-CEC955BEA059}">
      <dgm:prSet/>
      <dgm:spPr/>
      <dgm:t>
        <a:bodyPr/>
        <a:lstStyle/>
        <a:p>
          <a:endParaRPr lang="en-US"/>
        </a:p>
      </dgm:t>
    </dgm:pt>
    <dgm:pt modelId="{8A82E3F8-E10E-41CB-AE08-A4FBB5A7B14A}" type="sibTrans" cxnId="{5A876E61-004A-470B-AF9D-CEC955BEA059}">
      <dgm:prSet/>
      <dgm:spPr/>
      <dgm:t>
        <a:bodyPr/>
        <a:lstStyle/>
        <a:p>
          <a:endParaRPr lang="en-US"/>
        </a:p>
      </dgm:t>
    </dgm:pt>
    <dgm:pt modelId="{05DED1B1-DCA6-4567-939B-FC4BEA0E8BAD}">
      <dgm:prSet/>
      <dgm:spPr/>
      <dgm:t>
        <a:bodyPr/>
        <a:lstStyle/>
        <a:p>
          <a:pPr>
            <a:defRPr b="1"/>
          </a:pPr>
          <a:r>
            <a:rPr lang="en-US"/>
            <a:t>Flexibility</a:t>
          </a:r>
        </a:p>
      </dgm:t>
    </dgm:pt>
    <dgm:pt modelId="{C3128C34-4C37-4482-9C9E-63E2A58AEE34}" type="parTrans" cxnId="{D77989A5-E89C-404D-BD82-01800C327040}">
      <dgm:prSet/>
      <dgm:spPr/>
      <dgm:t>
        <a:bodyPr/>
        <a:lstStyle/>
        <a:p>
          <a:endParaRPr lang="en-US"/>
        </a:p>
      </dgm:t>
    </dgm:pt>
    <dgm:pt modelId="{AF8C45AE-4B22-4515-A4EE-B412A299A557}" type="sibTrans" cxnId="{D77989A5-E89C-404D-BD82-01800C327040}">
      <dgm:prSet/>
      <dgm:spPr/>
      <dgm:t>
        <a:bodyPr/>
        <a:lstStyle/>
        <a:p>
          <a:endParaRPr lang="en-US"/>
        </a:p>
      </dgm:t>
    </dgm:pt>
    <dgm:pt modelId="{3D3B496F-5813-4FAE-BE24-EB0F5974C53F}">
      <dgm:prSet/>
      <dgm:spPr/>
      <dgm:t>
        <a:bodyPr/>
        <a:lstStyle/>
        <a:p>
          <a:r>
            <a:rPr lang="en-US" dirty="0"/>
            <a:t>Swap out views for different presentations of the same data (ex: calendar daily, weekly, or monthly view)</a:t>
          </a:r>
        </a:p>
        <a:p>
          <a:endParaRPr lang="en-US" dirty="0"/>
        </a:p>
      </dgm:t>
    </dgm:pt>
    <dgm:pt modelId="{C3147D71-3C99-44FD-830D-D4DD22F63478}" type="parTrans" cxnId="{CA0C2E28-1E40-4CA5-A8C9-7CED345BA694}">
      <dgm:prSet/>
      <dgm:spPr/>
      <dgm:t>
        <a:bodyPr/>
        <a:lstStyle/>
        <a:p>
          <a:endParaRPr lang="en-US"/>
        </a:p>
      </dgm:t>
    </dgm:pt>
    <dgm:pt modelId="{0A678B51-F4E4-4B42-A123-77A441D5A0E2}" type="sibTrans" cxnId="{CA0C2E28-1E40-4CA5-A8C9-7CED345BA694}">
      <dgm:prSet/>
      <dgm:spPr/>
      <dgm:t>
        <a:bodyPr/>
        <a:lstStyle/>
        <a:p>
          <a:endParaRPr lang="en-US"/>
        </a:p>
      </dgm:t>
    </dgm:pt>
    <dgm:pt modelId="{90FEC6A1-6FFE-4825-ABE2-EE8165C38863}">
      <dgm:prSet/>
      <dgm:spPr/>
      <dgm:t>
        <a:bodyPr/>
        <a:lstStyle/>
        <a:p>
          <a:r>
            <a:rPr lang="en-US"/>
            <a:t>Swap out models to change data storage without affecting user</a:t>
          </a:r>
        </a:p>
      </dgm:t>
    </dgm:pt>
    <dgm:pt modelId="{CD2AA3EB-BD03-43B7-8492-F5638FED161D}" type="parTrans" cxnId="{A825DF71-6C25-4A61-9DD7-C41E75554B6C}">
      <dgm:prSet/>
      <dgm:spPr/>
      <dgm:t>
        <a:bodyPr/>
        <a:lstStyle/>
        <a:p>
          <a:endParaRPr lang="en-US"/>
        </a:p>
      </dgm:t>
    </dgm:pt>
    <dgm:pt modelId="{737DCFD3-E878-43FF-AB83-A8C3EBF40032}" type="sibTrans" cxnId="{A825DF71-6C25-4A61-9DD7-C41E75554B6C}">
      <dgm:prSet/>
      <dgm:spPr/>
      <dgm:t>
        <a:bodyPr/>
        <a:lstStyle/>
        <a:p>
          <a:endParaRPr lang="en-US"/>
        </a:p>
      </dgm:t>
    </dgm:pt>
    <dgm:pt modelId="{07E4EA36-6247-4D2A-A792-CC44F4A39AA8}" type="pres">
      <dgm:prSet presAssocID="{45594D4A-AF07-48E3-B802-133BC3F37887}" presName="root" presStyleCnt="0">
        <dgm:presLayoutVars>
          <dgm:dir/>
          <dgm:resizeHandles val="exact"/>
        </dgm:presLayoutVars>
      </dgm:prSet>
      <dgm:spPr/>
    </dgm:pt>
    <dgm:pt modelId="{B94631E9-751B-4C27-9E11-30A8E09EBDC6}" type="pres">
      <dgm:prSet presAssocID="{84B551E5-EBE2-4314-8530-AA3D73B95AFE}" presName="compNode" presStyleCnt="0"/>
      <dgm:spPr/>
    </dgm:pt>
    <dgm:pt modelId="{16C4B7C8-EFFB-4AA4-91C7-E7AC487C21E8}" type="pres">
      <dgm:prSet presAssocID="{84B551E5-EBE2-4314-8530-AA3D73B95AF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9DD4A061-E642-4A24-9E89-4A7DBD3A163A}" type="pres">
      <dgm:prSet presAssocID="{84B551E5-EBE2-4314-8530-AA3D73B95AFE}" presName="iconSpace" presStyleCnt="0"/>
      <dgm:spPr/>
    </dgm:pt>
    <dgm:pt modelId="{105FDEFA-CED2-4C0F-BE88-2126C388B819}" type="pres">
      <dgm:prSet presAssocID="{84B551E5-EBE2-4314-8530-AA3D73B95AFE}" presName="parTx" presStyleLbl="revTx" presStyleIdx="0" presStyleCnt="6">
        <dgm:presLayoutVars>
          <dgm:chMax val="0"/>
          <dgm:chPref val="0"/>
        </dgm:presLayoutVars>
      </dgm:prSet>
      <dgm:spPr/>
    </dgm:pt>
    <dgm:pt modelId="{17E4F7E3-6856-46A2-9DAB-F8D69BE36428}" type="pres">
      <dgm:prSet presAssocID="{84B551E5-EBE2-4314-8530-AA3D73B95AFE}" presName="txSpace" presStyleCnt="0"/>
      <dgm:spPr/>
    </dgm:pt>
    <dgm:pt modelId="{FA844D42-3B6D-4FC0-9F0D-6F4A10EBBF5F}" type="pres">
      <dgm:prSet presAssocID="{84B551E5-EBE2-4314-8530-AA3D73B95AFE}" presName="desTx" presStyleLbl="revTx" presStyleIdx="1" presStyleCnt="6">
        <dgm:presLayoutVars/>
      </dgm:prSet>
      <dgm:spPr/>
    </dgm:pt>
    <dgm:pt modelId="{6989DB32-5DA5-4D8C-B94C-E1F14BA202B5}" type="pres">
      <dgm:prSet presAssocID="{B5B5D05F-E96E-49F7-B85C-43F86C10EAB4}" presName="sibTrans" presStyleCnt="0"/>
      <dgm:spPr/>
    </dgm:pt>
    <dgm:pt modelId="{7C253A7C-1A83-456E-AB8D-EFDB2F5DE922}" type="pres">
      <dgm:prSet presAssocID="{FE52EC0E-B017-4609-8118-D114A29061B1}" presName="compNode" presStyleCnt="0"/>
      <dgm:spPr/>
    </dgm:pt>
    <dgm:pt modelId="{EF87D87A-217E-4B34-B18F-314A49BC1A06}" type="pres">
      <dgm:prSet presAssocID="{FE52EC0E-B017-4609-8118-D114A29061B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F2112FDF-DF39-4657-AD5E-F985C80E4EE4}" type="pres">
      <dgm:prSet presAssocID="{FE52EC0E-B017-4609-8118-D114A29061B1}" presName="iconSpace" presStyleCnt="0"/>
      <dgm:spPr/>
    </dgm:pt>
    <dgm:pt modelId="{2CCCAF45-69DB-45AC-9FA5-B987F80FCC2A}" type="pres">
      <dgm:prSet presAssocID="{FE52EC0E-B017-4609-8118-D114A29061B1}" presName="parTx" presStyleLbl="revTx" presStyleIdx="2" presStyleCnt="6">
        <dgm:presLayoutVars>
          <dgm:chMax val="0"/>
          <dgm:chPref val="0"/>
        </dgm:presLayoutVars>
      </dgm:prSet>
      <dgm:spPr/>
    </dgm:pt>
    <dgm:pt modelId="{0656300C-DEA4-46F4-81D9-47DBAB57D39A}" type="pres">
      <dgm:prSet presAssocID="{FE52EC0E-B017-4609-8118-D114A29061B1}" presName="txSpace" presStyleCnt="0"/>
      <dgm:spPr/>
    </dgm:pt>
    <dgm:pt modelId="{97B57D57-6774-4979-8AE2-B953BBBABE25}" type="pres">
      <dgm:prSet presAssocID="{FE52EC0E-B017-4609-8118-D114A29061B1}" presName="desTx" presStyleLbl="revTx" presStyleIdx="3" presStyleCnt="6">
        <dgm:presLayoutVars/>
      </dgm:prSet>
      <dgm:spPr/>
    </dgm:pt>
    <dgm:pt modelId="{209CD0D3-5F6E-4962-9548-52980D47542D}" type="pres">
      <dgm:prSet presAssocID="{31689EB6-73AC-481A-8FB6-67C602471333}" presName="sibTrans" presStyleCnt="0"/>
      <dgm:spPr/>
    </dgm:pt>
    <dgm:pt modelId="{9EB2322F-8632-4E2B-AA9B-F82F217EDDFD}" type="pres">
      <dgm:prSet presAssocID="{05DED1B1-DCA6-4567-939B-FC4BEA0E8BAD}" presName="compNode" presStyleCnt="0"/>
      <dgm:spPr/>
    </dgm:pt>
    <dgm:pt modelId="{BD710D51-3BE2-4605-A21A-B75B108CDEFA}" type="pres">
      <dgm:prSet presAssocID="{05DED1B1-DCA6-4567-939B-FC4BEA0E8BA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"/>
        </a:ext>
      </dgm:extLst>
    </dgm:pt>
    <dgm:pt modelId="{3487E0BE-6FA2-4EB8-9BDB-8E4ED5A4F34E}" type="pres">
      <dgm:prSet presAssocID="{05DED1B1-DCA6-4567-939B-FC4BEA0E8BAD}" presName="iconSpace" presStyleCnt="0"/>
      <dgm:spPr/>
    </dgm:pt>
    <dgm:pt modelId="{4155F45C-8F6C-4D6C-823C-A072B60910A9}" type="pres">
      <dgm:prSet presAssocID="{05DED1B1-DCA6-4567-939B-FC4BEA0E8BAD}" presName="parTx" presStyleLbl="revTx" presStyleIdx="4" presStyleCnt="6">
        <dgm:presLayoutVars>
          <dgm:chMax val="0"/>
          <dgm:chPref val="0"/>
        </dgm:presLayoutVars>
      </dgm:prSet>
      <dgm:spPr/>
    </dgm:pt>
    <dgm:pt modelId="{F28CBE9B-5953-4172-A127-6D9D3DB6B593}" type="pres">
      <dgm:prSet presAssocID="{05DED1B1-DCA6-4567-939B-FC4BEA0E8BAD}" presName="txSpace" presStyleCnt="0"/>
      <dgm:spPr/>
    </dgm:pt>
    <dgm:pt modelId="{47CA422B-DF28-4D74-A890-DB2762783E37}" type="pres">
      <dgm:prSet presAssocID="{05DED1B1-DCA6-4567-939B-FC4BEA0E8BAD}" presName="desTx" presStyleLbl="revTx" presStyleIdx="5" presStyleCnt="6">
        <dgm:presLayoutVars/>
      </dgm:prSet>
      <dgm:spPr/>
    </dgm:pt>
  </dgm:ptLst>
  <dgm:cxnLst>
    <dgm:cxn modelId="{0F976913-AB00-4F74-93FD-258FFBBA2CB0}" srcId="{45594D4A-AF07-48E3-B802-133BC3F37887}" destId="{FE52EC0E-B017-4609-8118-D114A29061B1}" srcOrd="1" destOrd="0" parTransId="{074DA75D-73EA-49A5-B535-533F6BDB635E}" sibTransId="{31689EB6-73AC-481A-8FB6-67C602471333}"/>
    <dgm:cxn modelId="{38A9B917-47A1-4647-A51D-787BAB8C0053}" type="presOf" srcId="{84B551E5-EBE2-4314-8530-AA3D73B95AFE}" destId="{105FDEFA-CED2-4C0F-BE88-2126C388B819}" srcOrd="0" destOrd="0" presId="urn:microsoft.com/office/officeart/2018/2/layout/IconLabelDescriptionList"/>
    <dgm:cxn modelId="{CA0C2E28-1E40-4CA5-A8C9-7CED345BA694}" srcId="{05DED1B1-DCA6-4567-939B-FC4BEA0E8BAD}" destId="{3D3B496F-5813-4FAE-BE24-EB0F5974C53F}" srcOrd="0" destOrd="0" parTransId="{C3147D71-3C99-44FD-830D-D4DD22F63478}" sibTransId="{0A678B51-F4E4-4B42-A123-77A441D5A0E2}"/>
    <dgm:cxn modelId="{B2F94746-E042-4440-9529-B7C3A23B3C9D}" type="presOf" srcId="{05DED1B1-DCA6-4567-939B-FC4BEA0E8BAD}" destId="{4155F45C-8F6C-4D6C-823C-A072B60910A9}" srcOrd="0" destOrd="0" presId="urn:microsoft.com/office/officeart/2018/2/layout/IconLabelDescriptionList"/>
    <dgm:cxn modelId="{5A876E61-004A-470B-AF9D-CEC955BEA059}" srcId="{FE52EC0E-B017-4609-8118-D114A29061B1}" destId="{2D4E75B9-E40D-4044-A997-85C4FDC2170D}" srcOrd="0" destOrd="0" parTransId="{9C8D6282-1E36-4C36-A67F-DEEB845E95E4}" sibTransId="{8A82E3F8-E10E-41CB-AE08-A4FBB5A7B14A}"/>
    <dgm:cxn modelId="{1A5FE96A-23A2-4C7D-AFB3-DD2E1C9B7291}" type="presOf" srcId="{45594D4A-AF07-48E3-B802-133BC3F37887}" destId="{07E4EA36-6247-4D2A-A792-CC44F4A39AA8}" srcOrd="0" destOrd="0" presId="urn:microsoft.com/office/officeart/2018/2/layout/IconLabelDescriptionList"/>
    <dgm:cxn modelId="{A825DF71-6C25-4A61-9DD7-C41E75554B6C}" srcId="{05DED1B1-DCA6-4567-939B-FC4BEA0E8BAD}" destId="{90FEC6A1-6FFE-4825-ABE2-EE8165C38863}" srcOrd="1" destOrd="0" parTransId="{CD2AA3EB-BD03-43B7-8492-F5638FED161D}" sibTransId="{737DCFD3-E878-43FF-AB83-A8C3EBF40032}"/>
    <dgm:cxn modelId="{88986790-EA98-42BA-95B6-27A85964A47E}" type="presOf" srcId="{FE52EC0E-B017-4609-8118-D114A29061B1}" destId="{2CCCAF45-69DB-45AC-9FA5-B987F80FCC2A}" srcOrd="0" destOrd="0" presId="urn:microsoft.com/office/officeart/2018/2/layout/IconLabelDescriptionList"/>
    <dgm:cxn modelId="{07821A93-E5C7-4F38-8A60-E9CB07400463}" type="presOf" srcId="{364F4A26-6A96-4A73-905C-9253C7DC012C}" destId="{FA844D42-3B6D-4FC0-9F0D-6F4A10EBBF5F}" srcOrd="0" destOrd="0" presId="urn:microsoft.com/office/officeart/2018/2/layout/IconLabelDescriptionList"/>
    <dgm:cxn modelId="{C5FAFB94-2826-4587-9FEB-79BFB8B05552}" type="presOf" srcId="{90FEC6A1-6FFE-4825-ABE2-EE8165C38863}" destId="{47CA422B-DF28-4D74-A890-DB2762783E37}" srcOrd="0" destOrd="1" presId="urn:microsoft.com/office/officeart/2018/2/layout/IconLabelDescriptionList"/>
    <dgm:cxn modelId="{18DBCD9E-3B7A-4873-852C-7F033026C147}" srcId="{45594D4A-AF07-48E3-B802-133BC3F37887}" destId="{84B551E5-EBE2-4314-8530-AA3D73B95AFE}" srcOrd="0" destOrd="0" parTransId="{8A9B86C3-89C0-453D-A1C9-793C2C56CC86}" sibTransId="{B5B5D05F-E96E-49F7-B85C-43F86C10EAB4}"/>
    <dgm:cxn modelId="{E119CF9F-5D5C-43EC-BBAA-5D167443E260}" srcId="{84B551E5-EBE2-4314-8530-AA3D73B95AFE}" destId="{364F4A26-6A96-4A73-905C-9253C7DC012C}" srcOrd="0" destOrd="0" parTransId="{3108D565-D4D8-4247-A26D-922B31BB6ECA}" sibTransId="{B67E56DF-7931-42C1-B7FE-75D99DCE17AA}"/>
    <dgm:cxn modelId="{D77989A5-E89C-404D-BD82-01800C327040}" srcId="{45594D4A-AF07-48E3-B802-133BC3F37887}" destId="{05DED1B1-DCA6-4567-939B-FC4BEA0E8BAD}" srcOrd="2" destOrd="0" parTransId="{C3128C34-4C37-4482-9C9E-63E2A58AEE34}" sibTransId="{AF8C45AE-4B22-4515-A4EE-B412A299A557}"/>
    <dgm:cxn modelId="{D12E6EBA-DA45-4898-8E64-6FA3D6000D9B}" type="presOf" srcId="{2D4E75B9-E40D-4044-A997-85C4FDC2170D}" destId="{97B57D57-6774-4979-8AE2-B953BBBABE25}" srcOrd="0" destOrd="0" presId="urn:microsoft.com/office/officeart/2018/2/layout/IconLabelDescriptionList"/>
    <dgm:cxn modelId="{3D7833EE-15E6-40ED-B9DC-89DB2FA4BF10}" type="presOf" srcId="{3D3B496F-5813-4FAE-BE24-EB0F5974C53F}" destId="{47CA422B-DF28-4D74-A890-DB2762783E37}" srcOrd="0" destOrd="0" presId="urn:microsoft.com/office/officeart/2018/2/layout/IconLabelDescriptionList"/>
    <dgm:cxn modelId="{E333F302-DC74-461D-8B43-7BD71FFFF1E3}" type="presParOf" srcId="{07E4EA36-6247-4D2A-A792-CC44F4A39AA8}" destId="{B94631E9-751B-4C27-9E11-30A8E09EBDC6}" srcOrd="0" destOrd="0" presId="urn:microsoft.com/office/officeart/2018/2/layout/IconLabelDescriptionList"/>
    <dgm:cxn modelId="{FD51FD73-E91E-4CE9-8F2B-1E8216DCEE9A}" type="presParOf" srcId="{B94631E9-751B-4C27-9E11-30A8E09EBDC6}" destId="{16C4B7C8-EFFB-4AA4-91C7-E7AC487C21E8}" srcOrd="0" destOrd="0" presId="urn:microsoft.com/office/officeart/2018/2/layout/IconLabelDescriptionList"/>
    <dgm:cxn modelId="{79C5D14F-B61E-433C-B530-D0A2C93C204C}" type="presParOf" srcId="{B94631E9-751B-4C27-9E11-30A8E09EBDC6}" destId="{9DD4A061-E642-4A24-9E89-4A7DBD3A163A}" srcOrd="1" destOrd="0" presId="urn:microsoft.com/office/officeart/2018/2/layout/IconLabelDescriptionList"/>
    <dgm:cxn modelId="{51711E7B-9DAC-441E-81A7-EBB76FFE9CCE}" type="presParOf" srcId="{B94631E9-751B-4C27-9E11-30A8E09EBDC6}" destId="{105FDEFA-CED2-4C0F-BE88-2126C388B819}" srcOrd="2" destOrd="0" presId="urn:microsoft.com/office/officeart/2018/2/layout/IconLabelDescriptionList"/>
    <dgm:cxn modelId="{30E8FE03-8103-42ED-BE98-B70DAD89B4D7}" type="presParOf" srcId="{B94631E9-751B-4C27-9E11-30A8E09EBDC6}" destId="{17E4F7E3-6856-46A2-9DAB-F8D69BE36428}" srcOrd="3" destOrd="0" presId="urn:microsoft.com/office/officeart/2018/2/layout/IconLabelDescriptionList"/>
    <dgm:cxn modelId="{BFB56E89-F7FE-4EE9-9727-E3AC65928EFA}" type="presParOf" srcId="{B94631E9-751B-4C27-9E11-30A8E09EBDC6}" destId="{FA844D42-3B6D-4FC0-9F0D-6F4A10EBBF5F}" srcOrd="4" destOrd="0" presId="urn:microsoft.com/office/officeart/2018/2/layout/IconLabelDescriptionList"/>
    <dgm:cxn modelId="{DF90FFF9-BBA2-4462-B144-D6188ED7D6FE}" type="presParOf" srcId="{07E4EA36-6247-4D2A-A792-CC44F4A39AA8}" destId="{6989DB32-5DA5-4D8C-B94C-E1F14BA202B5}" srcOrd="1" destOrd="0" presId="urn:microsoft.com/office/officeart/2018/2/layout/IconLabelDescriptionList"/>
    <dgm:cxn modelId="{B0E78660-C64E-4B6D-8287-087DF83F9499}" type="presParOf" srcId="{07E4EA36-6247-4D2A-A792-CC44F4A39AA8}" destId="{7C253A7C-1A83-456E-AB8D-EFDB2F5DE922}" srcOrd="2" destOrd="0" presId="urn:microsoft.com/office/officeart/2018/2/layout/IconLabelDescriptionList"/>
    <dgm:cxn modelId="{CD8D8145-6B26-4D60-833F-9DDACC7D0F2D}" type="presParOf" srcId="{7C253A7C-1A83-456E-AB8D-EFDB2F5DE922}" destId="{EF87D87A-217E-4B34-B18F-314A49BC1A06}" srcOrd="0" destOrd="0" presId="urn:microsoft.com/office/officeart/2018/2/layout/IconLabelDescriptionList"/>
    <dgm:cxn modelId="{1E2C7A58-DE49-4CB3-AECD-F5A1584595ED}" type="presParOf" srcId="{7C253A7C-1A83-456E-AB8D-EFDB2F5DE922}" destId="{F2112FDF-DF39-4657-AD5E-F985C80E4EE4}" srcOrd="1" destOrd="0" presId="urn:microsoft.com/office/officeart/2018/2/layout/IconLabelDescriptionList"/>
    <dgm:cxn modelId="{01A63306-4D82-4492-B6C3-113B4EA6DEB1}" type="presParOf" srcId="{7C253A7C-1A83-456E-AB8D-EFDB2F5DE922}" destId="{2CCCAF45-69DB-45AC-9FA5-B987F80FCC2A}" srcOrd="2" destOrd="0" presId="urn:microsoft.com/office/officeart/2018/2/layout/IconLabelDescriptionList"/>
    <dgm:cxn modelId="{991B6811-AC4C-4878-84BB-428A3624E61D}" type="presParOf" srcId="{7C253A7C-1A83-456E-AB8D-EFDB2F5DE922}" destId="{0656300C-DEA4-46F4-81D9-47DBAB57D39A}" srcOrd="3" destOrd="0" presId="urn:microsoft.com/office/officeart/2018/2/layout/IconLabelDescriptionList"/>
    <dgm:cxn modelId="{24C92686-3B6D-486C-8EF3-F5915D83E1D8}" type="presParOf" srcId="{7C253A7C-1A83-456E-AB8D-EFDB2F5DE922}" destId="{97B57D57-6774-4979-8AE2-B953BBBABE25}" srcOrd="4" destOrd="0" presId="urn:microsoft.com/office/officeart/2018/2/layout/IconLabelDescriptionList"/>
    <dgm:cxn modelId="{054F4E3F-E0EF-4C9D-96E4-CBCFE9E967DC}" type="presParOf" srcId="{07E4EA36-6247-4D2A-A792-CC44F4A39AA8}" destId="{209CD0D3-5F6E-4962-9548-52980D47542D}" srcOrd="3" destOrd="0" presId="urn:microsoft.com/office/officeart/2018/2/layout/IconLabelDescriptionList"/>
    <dgm:cxn modelId="{2A6E9FB9-F2E7-4E2C-9EC2-C50A4366FB09}" type="presParOf" srcId="{07E4EA36-6247-4D2A-A792-CC44F4A39AA8}" destId="{9EB2322F-8632-4E2B-AA9B-F82F217EDDFD}" srcOrd="4" destOrd="0" presId="urn:microsoft.com/office/officeart/2018/2/layout/IconLabelDescriptionList"/>
    <dgm:cxn modelId="{B621A5B3-7E87-4F76-9315-7ACAEEAE4347}" type="presParOf" srcId="{9EB2322F-8632-4E2B-AA9B-F82F217EDDFD}" destId="{BD710D51-3BE2-4605-A21A-B75B108CDEFA}" srcOrd="0" destOrd="0" presId="urn:microsoft.com/office/officeart/2018/2/layout/IconLabelDescriptionList"/>
    <dgm:cxn modelId="{BA2619B8-1755-442F-8D32-A066272C4D1D}" type="presParOf" srcId="{9EB2322F-8632-4E2B-AA9B-F82F217EDDFD}" destId="{3487E0BE-6FA2-4EB8-9BDB-8E4ED5A4F34E}" srcOrd="1" destOrd="0" presId="urn:microsoft.com/office/officeart/2018/2/layout/IconLabelDescriptionList"/>
    <dgm:cxn modelId="{C7FAD203-82EB-4423-83FE-F4152115E0A1}" type="presParOf" srcId="{9EB2322F-8632-4E2B-AA9B-F82F217EDDFD}" destId="{4155F45C-8F6C-4D6C-823C-A072B60910A9}" srcOrd="2" destOrd="0" presId="urn:microsoft.com/office/officeart/2018/2/layout/IconLabelDescriptionList"/>
    <dgm:cxn modelId="{A54432C6-072C-40D8-80D8-8A770C0C8A7A}" type="presParOf" srcId="{9EB2322F-8632-4E2B-AA9B-F82F217EDDFD}" destId="{F28CBE9B-5953-4172-A127-6D9D3DB6B593}" srcOrd="3" destOrd="0" presId="urn:microsoft.com/office/officeart/2018/2/layout/IconLabelDescriptionList"/>
    <dgm:cxn modelId="{05292729-3044-4A44-B587-58374A526E2B}" type="presParOf" srcId="{9EB2322F-8632-4E2B-AA9B-F82F217EDDFD}" destId="{47CA422B-DF28-4D74-A890-DB2762783E37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F381FD-E798-41DC-B421-AFB664CE1D0A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3B45CC06-39EA-4B02-A581-FE28012F3CF4}">
      <dgm:prSet/>
      <dgm:spPr/>
      <dgm:t>
        <a:bodyPr/>
        <a:lstStyle/>
        <a:p>
          <a:pPr>
            <a:defRPr b="1"/>
          </a:pPr>
          <a:r>
            <a:rPr lang="en-US"/>
            <a:t>In theory…</a:t>
          </a:r>
        </a:p>
      </dgm:t>
    </dgm:pt>
    <dgm:pt modelId="{A7F75E9B-D349-4008-965C-7EB4AD8DD396}" type="parTrans" cxnId="{A736F6C5-831F-4F95-A099-31D0B8BF5442}">
      <dgm:prSet/>
      <dgm:spPr/>
      <dgm:t>
        <a:bodyPr/>
        <a:lstStyle/>
        <a:p>
          <a:endParaRPr lang="en-US"/>
        </a:p>
      </dgm:t>
    </dgm:pt>
    <dgm:pt modelId="{80B43D58-B8D9-46F3-A190-E5D246F99C0A}" type="sibTrans" cxnId="{A736F6C5-831F-4F95-A099-31D0B8BF5442}">
      <dgm:prSet/>
      <dgm:spPr/>
      <dgm:t>
        <a:bodyPr/>
        <a:lstStyle/>
        <a:p>
          <a:endParaRPr lang="en-US"/>
        </a:p>
      </dgm:t>
    </dgm:pt>
    <dgm:pt modelId="{869B7275-CE6E-4CD5-914A-FB1F16BE25E5}">
      <dgm:prSet/>
      <dgm:spPr/>
      <dgm:t>
        <a:bodyPr/>
        <a:lstStyle/>
        <a:p>
          <a:r>
            <a:rPr lang="en-US"/>
            <a:t>Pattern of behavior in response to inputs (controller) are independent of visual geometry (view)</a:t>
          </a:r>
        </a:p>
      </dgm:t>
    </dgm:pt>
    <dgm:pt modelId="{25928503-F11C-46F9-9398-70EDD6B45566}" type="parTrans" cxnId="{A2884D09-3B27-4EE4-8C66-379A38129F80}">
      <dgm:prSet/>
      <dgm:spPr/>
      <dgm:t>
        <a:bodyPr/>
        <a:lstStyle/>
        <a:p>
          <a:endParaRPr lang="en-US"/>
        </a:p>
      </dgm:t>
    </dgm:pt>
    <dgm:pt modelId="{08A00D13-30C2-449E-9D62-8ED1C059A956}" type="sibTrans" cxnId="{A2884D09-3B27-4EE4-8C66-379A38129F80}">
      <dgm:prSet/>
      <dgm:spPr/>
      <dgm:t>
        <a:bodyPr/>
        <a:lstStyle/>
        <a:p>
          <a:endParaRPr lang="en-US"/>
        </a:p>
      </dgm:t>
    </dgm:pt>
    <dgm:pt modelId="{8275530C-CF86-4149-BAEB-FCB1A7693F54}">
      <dgm:prSet/>
      <dgm:spPr/>
      <dgm:t>
        <a:bodyPr/>
        <a:lstStyle/>
        <a:p>
          <a:r>
            <a:rPr lang="en-US"/>
            <a:t>Controller contacts view to interpret what input events should mean in the context of the view</a:t>
          </a:r>
        </a:p>
      </dgm:t>
    </dgm:pt>
    <dgm:pt modelId="{31830466-E796-4120-9B66-85E8780B0809}" type="parTrans" cxnId="{069530A3-F59D-4E10-829D-FCEC27B2509F}">
      <dgm:prSet/>
      <dgm:spPr/>
      <dgm:t>
        <a:bodyPr/>
        <a:lstStyle/>
        <a:p>
          <a:endParaRPr lang="en-US"/>
        </a:p>
      </dgm:t>
    </dgm:pt>
    <dgm:pt modelId="{2BFBC2FA-BEA0-4168-B248-704E9AA66BA2}" type="sibTrans" cxnId="{069530A3-F59D-4E10-829D-FCEC27B2509F}">
      <dgm:prSet/>
      <dgm:spPr/>
      <dgm:t>
        <a:bodyPr/>
        <a:lstStyle/>
        <a:p>
          <a:endParaRPr lang="en-US"/>
        </a:p>
      </dgm:t>
    </dgm:pt>
    <dgm:pt modelId="{02D0E361-EABD-41FB-88DB-AC9357B5920D}">
      <dgm:prSet/>
      <dgm:spPr/>
      <dgm:t>
        <a:bodyPr/>
        <a:lstStyle/>
        <a:p>
          <a:pPr>
            <a:defRPr b="1"/>
          </a:pPr>
          <a:r>
            <a:rPr lang="en-US"/>
            <a:t>In practice…</a:t>
          </a:r>
        </a:p>
      </dgm:t>
    </dgm:pt>
    <dgm:pt modelId="{18088AA6-E956-46BE-90A6-C9FE6A6FE0CC}" type="parTrans" cxnId="{2C2B462A-04F6-4A5E-B1A9-7186BADD9E04}">
      <dgm:prSet/>
      <dgm:spPr/>
      <dgm:t>
        <a:bodyPr/>
        <a:lstStyle/>
        <a:p>
          <a:endParaRPr lang="en-US"/>
        </a:p>
      </dgm:t>
    </dgm:pt>
    <dgm:pt modelId="{378B723D-C0DC-4B7B-93A0-8536EEFB5147}" type="sibTrans" cxnId="{2C2B462A-04F6-4A5E-B1A9-7186BADD9E04}">
      <dgm:prSet/>
      <dgm:spPr/>
      <dgm:t>
        <a:bodyPr/>
        <a:lstStyle/>
        <a:p>
          <a:endParaRPr lang="en-US"/>
        </a:p>
      </dgm:t>
    </dgm:pt>
    <dgm:pt modelId="{A1444662-6EE7-4224-A57D-2CDA72732184}">
      <dgm:prSet/>
      <dgm:spPr/>
      <dgm:t>
        <a:bodyPr/>
        <a:lstStyle/>
        <a:p>
          <a:r>
            <a:rPr lang="en-US"/>
            <a:t>View and controller are so intertwined that they almost always occur in matched pairs (ex: command line interface)</a:t>
          </a:r>
        </a:p>
      </dgm:t>
    </dgm:pt>
    <dgm:pt modelId="{C9DDD684-3F65-4511-823C-A842B38C9D76}" type="parTrans" cxnId="{2BB8E4BA-1AE0-457B-BC7A-24AE7B313C75}">
      <dgm:prSet/>
      <dgm:spPr/>
      <dgm:t>
        <a:bodyPr/>
        <a:lstStyle/>
        <a:p>
          <a:endParaRPr lang="en-US"/>
        </a:p>
      </dgm:t>
    </dgm:pt>
    <dgm:pt modelId="{DC611037-0D36-4503-BC08-B9317BBD648E}" type="sibTrans" cxnId="{2BB8E4BA-1AE0-457B-BC7A-24AE7B313C75}">
      <dgm:prSet/>
      <dgm:spPr/>
      <dgm:t>
        <a:bodyPr/>
        <a:lstStyle/>
        <a:p>
          <a:endParaRPr lang="en-US"/>
        </a:p>
      </dgm:t>
    </dgm:pt>
    <dgm:pt modelId="{CD19ADA9-91AD-4168-B16D-0BF723F4E4FD}">
      <dgm:prSet/>
      <dgm:spPr/>
      <dgm:t>
        <a:bodyPr/>
        <a:lstStyle/>
        <a:p>
          <a:r>
            <a:rPr lang="en-US"/>
            <a:t>Many architectures combine the two</a:t>
          </a:r>
        </a:p>
      </dgm:t>
    </dgm:pt>
    <dgm:pt modelId="{75EDF2E5-1CE4-4631-A311-403437E493F6}" type="parTrans" cxnId="{AAF323DD-6ACD-490A-8961-B48DFF6D776B}">
      <dgm:prSet/>
      <dgm:spPr/>
      <dgm:t>
        <a:bodyPr/>
        <a:lstStyle/>
        <a:p>
          <a:endParaRPr lang="en-US"/>
        </a:p>
      </dgm:t>
    </dgm:pt>
    <dgm:pt modelId="{66A21A6F-7DFB-46EF-BE88-30878003C340}" type="sibTrans" cxnId="{AAF323DD-6ACD-490A-8961-B48DFF6D776B}">
      <dgm:prSet/>
      <dgm:spPr/>
      <dgm:t>
        <a:bodyPr/>
        <a:lstStyle/>
        <a:p>
          <a:endParaRPr lang="en-US"/>
        </a:p>
      </dgm:t>
    </dgm:pt>
    <dgm:pt modelId="{440F21B4-9677-417E-AA79-D936D856DFCA}" type="pres">
      <dgm:prSet presAssocID="{5FF381FD-E798-41DC-B421-AFB664CE1D0A}" presName="root" presStyleCnt="0">
        <dgm:presLayoutVars>
          <dgm:dir/>
          <dgm:resizeHandles val="exact"/>
        </dgm:presLayoutVars>
      </dgm:prSet>
      <dgm:spPr/>
    </dgm:pt>
    <dgm:pt modelId="{EFF89EF2-3012-4CDB-974A-A2F14F9ED82A}" type="pres">
      <dgm:prSet presAssocID="{3B45CC06-39EA-4B02-A581-FE28012F3CF4}" presName="compNode" presStyleCnt="0"/>
      <dgm:spPr/>
    </dgm:pt>
    <dgm:pt modelId="{CCB0F829-62DC-4CF6-9FD1-F60FBC5F020F}" type="pres">
      <dgm:prSet presAssocID="{3B45CC06-39EA-4B02-A581-FE28012F3CF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23179881-4594-4D48-AE20-ED314DE6CA8D}" type="pres">
      <dgm:prSet presAssocID="{3B45CC06-39EA-4B02-A581-FE28012F3CF4}" presName="iconSpace" presStyleCnt="0"/>
      <dgm:spPr/>
    </dgm:pt>
    <dgm:pt modelId="{8382EE59-1690-4586-ACB9-B9CCB051BCD9}" type="pres">
      <dgm:prSet presAssocID="{3B45CC06-39EA-4B02-A581-FE28012F3CF4}" presName="parTx" presStyleLbl="revTx" presStyleIdx="0" presStyleCnt="4">
        <dgm:presLayoutVars>
          <dgm:chMax val="0"/>
          <dgm:chPref val="0"/>
        </dgm:presLayoutVars>
      </dgm:prSet>
      <dgm:spPr/>
    </dgm:pt>
    <dgm:pt modelId="{1572D177-4532-4835-9163-1C56214DFEFC}" type="pres">
      <dgm:prSet presAssocID="{3B45CC06-39EA-4B02-A581-FE28012F3CF4}" presName="txSpace" presStyleCnt="0"/>
      <dgm:spPr/>
    </dgm:pt>
    <dgm:pt modelId="{77CB8AC7-CB03-4734-BC83-15E400EB959B}" type="pres">
      <dgm:prSet presAssocID="{3B45CC06-39EA-4B02-A581-FE28012F3CF4}" presName="desTx" presStyleLbl="revTx" presStyleIdx="1" presStyleCnt="4">
        <dgm:presLayoutVars/>
      </dgm:prSet>
      <dgm:spPr/>
    </dgm:pt>
    <dgm:pt modelId="{580A9EBF-31BE-4A86-9280-2F36644899F9}" type="pres">
      <dgm:prSet presAssocID="{80B43D58-B8D9-46F3-A190-E5D246F99C0A}" presName="sibTrans" presStyleCnt="0"/>
      <dgm:spPr/>
    </dgm:pt>
    <dgm:pt modelId="{3026B98D-C778-431E-861A-694F549821B6}" type="pres">
      <dgm:prSet presAssocID="{02D0E361-EABD-41FB-88DB-AC9357B5920D}" presName="compNode" presStyleCnt="0"/>
      <dgm:spPr/>
    </dgm:pt>
    <dgm:pt modelId="{B4FC896B-A645-46D3-BDCB-6E67C12FEBDC}" type="pres">
      <dgm:prSet presAssocID="{02D0E361-EABD-41FB-88DB-AC9357B5920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F255CDB9-816F-4A5A-AE64-1FEA833D0BAA}" type="pres">
      <dgm:prSet presAssocID="{02D0E361-EABD-41FB-88DB-AC9357B5920D}" presName="iconSpace" presStyleCnt="0"/>
      <dgm:spPr/>
    </dgm:pt>
    <dgm:pt modelId="{6941EAD5-3BF7-4E91-AEAF-61D3B04D6AB7}" type="pres">
      <dgm:prSet presAssocID="{02D0E361-EABD-41FB-88DB-AC9357B5920D}" presName="parTx" presStyleLbl="revTx" presStyleIdx="2" presStyleCnt="4">
        <dgm:presLayoutVars>
          <dgm:chMax val="0"/>
          <dgm:chPref val="0"/>
        </dgm:presLayoutVars>
      </dgm:prSet>
      <dgm:spPr/>
    </dgm:pt>
    <dgm:pt modelId="{641AE30D-52BA-4C74-8BBE-FCCAE3D457EF}" type="pres">
      <dgm:prSet presAssocID="{02D0E361-EABD-41FB-88DB-AC9357B5920D}" presName="txSpace" presStyleCnt="0"/>
      <dgm:spPr/>
    </dgm:pt>
    <dgm:pt modelId="{180BCD81-AD6A-4E99-9A30-2EFE7313DEBE}" type="pres">
      <dgm:prSet presAssocID="{02D0E361-EABD-41FB-88DB-AC9357B5920D}" presName="desTx" presStyleLbl="revTx" presStyleIdx="3" presStyleCnt="4">
        <dgm:presLayoutVars/>
      </dgm:prSet>
      <dgm:spPr/>
    </dgm:pt>
  </dgm:ptLst>
  <dgm:cxnLst>
    <dgm:cxn modelId="{A2884D09-3B27-4EE4-8C66-379A38129F80}" srcId="{3B45CC06-39EA-4B02-A581-FE28012F3CF4}" destId="{869B7275-CE6E-4CD5-914A-FB1F16BE25E5}" srcOrd="0" destOrd="0" parTransId="{25928503-F11C-46F9-9398-70EDD6B45566}" sibTransId="{08A00D13-30C2-449E-9D62-8ED1C059A956}"/>
    <dgm:cxn modelId="{2C2B462A-04F6-4A5E-B1A9-7186BADD9E04}" srcId="{5FF381FD-E798-41DC-B421-AFB664CE1D0A}" destId="{02D0E361-EABD-41FB-88DB-AC9357B5920D}" srcOrd="1" destOrd="0" parTransId="{18088AA6-E956-46BE-90A6-C9FE6A6FE0CC}" sibTransId="{378B723D-C0DC-4B7B-93A0-8536EEFB5147}"/>
    <dgm:cxn modelId="{26CD8085-541F-4BBB-9827-677642FC9E7C}" type="presOf" srcId="{CD19ADA9-91AD-4168-B16D-0BF723F4E4FD}" destId="{180BCD81-AD6A-4E99-9A30-2EFE7313DEBE}" srcOrd="0" destOrd="1" presId="urn:microsoft.com/office/officeart/2018/5/layout/CenteredIconLabelDescriptionList"/>
    <dgm:cxn modelId="{CD98819F-0412-4164-BB37-097CFA33706A}" type="presOf" srcId="{869B7275-CE6E-4CD5-914A-FB1F16BE25E5}" destId="{77CB8AC7-CB03-4734-BC83-15E400EB959B}" srcOrd="0" destOrd="0" presId="urn:microsoft.com/office/officeart/2018/5/layout/CenteredIconLabelDescriptionList"/>
    <dgm:cxn modelId="{069530A3-F59D-4E10-829D-FCEC27B2509F}" srcId="{3B45CC06-39EA-4B02-A581-FE28012F3CF4}" destId="{8275530C-CF86-4149-BAEB-FCB1A7693F54}" srcOrd="1" destOrd="0" parTransId="{31830466-E796-4120-9B66-85E8780B0809}" sibTransId="{2BFBC2FA-BEA0-4168-B248-704E9AA66BA2}"/>
    <dgm:cxn modelId="{2BB8E4BA-1AE0-457B-BC7A-24AE7B313C75}" srcId="{02D0E361-EABD-41FB-88DB-AC9357B5920D}" destId="{A1444662-6EE7-4224-A57D-2CDA72732184}" srcOrd="0" destOrd="0" parTransId="{C9DDD684-3F65-4511-823C-A842B38C9D76}" sibTransId="{DC611037-0D36-4503-BC08-B9317BBD648E}"/>
    <dgm:cxn modelId="{A039E2BF-8671-4271-BCE7-9C11512B1689}" type="presOf" srcId="{8275530C-CF86-4149-BAEB-FCB1A7693F54}" destId="{77CB8AC7-CB03-4734-BC83-15E400EB959B}" srcOrd="0" destOrd="1" presId="urn:microsoft.com/office/officeart/2018/5/layout/CenteredIconLabelDescriptionList"/>
    <dgm:cxn modelId="{7ACA15C5-616A-4535-8353-77079F95D1F4}" type="presOf" srcId="{3B45CC06-39EA-4B02-A581-FE28012F3CF4}" destId="{8382EE59-1690-4586-ACB9-B9CCB051BCD9}" srcOrd="0" destOrd="0" presId="urn:microsoft.com/office/officeart/2018/5/layout/CenteredIconLabelDescriptionList"/>
    <dgm:cxn modelId="{A736F6C5-831F-4F95-A099-31D0B8BF5442}" srcId="{5FF381FD-E798-41DC-B421-AFB664CE1D0A}" destId="{3B45CC06-39EA-4B02-A581-FE28012F3CF4}" srcOrd="0" destOrd="0" parTransId="{A7F75E9B-D349-4008-965C-7EB4AD8DD396}" sibTransId="{80B43D58-B8D9-46F3-A190-E5D246F99C0A}"/>
    <dgm:cxn modelId="{C18E63CC-91C2-4001-8238-F7AFDDEBFD56}" type="presOf" srcId="{A1444662-6EE7-4224-A57D-2CDA72732184}" destId="{180BCD81-AD6A-4E99-9A30-2EFE7313DEBE}" srcOrd="0" destOrd="0" presId="urn:microsoft.com/office/officeart/2018/5/layout/CenteredIconLabelDescriptionList"/>
    <dgm:cxn modelId="{AAF323DD-6ACD-490A-8961-B48DFF6D776B}" srcId="{02D0E361-EABD-41FB-88DB-AC9357B5920D}" destId="{CD19ADA9-91AD-4168-B16D-0BF723F4E4FD}" srcOrd="1" destOrd="0" parTransId="{75EDF2E5-1CE4-4631-A311-403437E493F6}" sibTransId="{66A21A6F-7DFB-46EF-BE88-30878003C340}"/>
    <dgm:cxn modelId="{563DA2DE-293E-45E5-85BF-DAF2F09E6AFA}" type="presOf" srcId="{02D0E361-EABD-41FB-88DB-AC9357B5920D}" destId="{6941EAD5-3BF7-4E91-AEAF-61D3B04D6AB7}" srcOrd="0" destOrd="0" presId="urn:microsoft.com/office/officeart/2018/5/layout/CenteredIconLabelDescriptionList"/>
    <dgm:cxn modelId="{8C2808F6-2CB6-4E76-9613-609FBA7137E3}" type="presOf" srcId="{5FF381FD-E798-41DC-B421-AFB664CE1D0A}" destId="{440F21B4-9677-417E-AA79-D936D856DFCA}" srcOrd="0" destOrd="0" presId="urn:microsoft.com/office/officeart/2018/5/layout/CenteredIconLabelDescriptionList"/>
    <dgm:cxn modelId="{D8AD7A38-C342-4D32-97E7-33E6144E92D4}" type="presParOf" srcId="{440F21B4-9677-417E-AA79-D936D856DFCA}" destId="{EFF89EF2-3012-4CDB-974A-A2F14F9ED82A}" srcOrd="0" destOrd="0" presId="urn:microsoft.com/office/officeart/2018/5/layout/CenteredIconLabelDescriptionList"/>
    <dgm:cxn modelId="{D23A3025-93AA-4DCE-B03E-DB08FE0E160C}" type="presParOf" srcId="{EFF89EF2-3012-4CDB-974A-A2F14F9ED82A}" destId="{CCB0F829-62DC-4CF6-9FD1-F60FBC5F020F}" srcOrd="0" destOrd="0" presId="urn:microsoft.com/office/officeart/2018/5/layout/CenteredIconLabelDescriptionList"/>
    <dgm:cxn modelId="{B0033824-1424-4A45-ACA9-071F42B304CC}" type="presParOf" srcId="{EFF89EF2-3012-4CDB-974A-A2F14F9ED82A}" destId="{23179881-4594-4D48-AE20-ED314DE6CA8D}" srcOrd="1" destOrd="0" presId="urn:microsoft.com/office/officeart/2018/5/layout/CenteredIconLabelDescriptionList"/>
    <dgm:cxn modelId="{CFE17236-2EB2-48DB-985E-77B7B982EA4D}" type="presParOf" srcId="{EFF89EF2-3012-4CDB-974A-A2F14F9ED82A}" destId="{8382EE59-1690-4586-ACB9-B9CCB051BCD9}" srcOrd="2" destOrd="0" presId="urn:microsoft.com/office/officeart/2018/5/layout/CenteredIconLabelDescriptionList"/>
    <dgm:cxn modelId="{B75C6635-1AEF-4204-99A3-6E6FC05DB271}" type="presParOf" srcId="{EFF89EF2-3012-4CDB-974A-A2F14F9ED82A}" destId="{1572D177-4532-4835-9163-1C56214DFEFC}" srcOrd="3" destOrd="0" presId="urn:microsoft.com/office/officeart/2018/5/layout/CenteredIconLabelDescriptionList"/>
    <dgm:cxn modelId="{1341BB8E-D936-4CCF-AF58-AD9FB5A3027C}" type="presParOf" srcId="{EFF89EF2-3012-4CDB-974A-A2F14F9ED82A}" destId="{77CB8AC7-CB03-4734-BC83-15E400EB959B}" srcOrd="4" destOrd="0" presId="urn:microsoft.com/office/officeart/2018/5/layout/CenteredIconLabelDescriptionList"/>
    <dgm:cxn modelId="{04E6BE41-EDCE-42D3-A669-8C8BD74158E7}" type="presParOf" srcId="{440F21B4-9677-417E-AA79-D936D856DFCA}" destId="{580A9EBF-31BE-4A86-9280-2F36644899F9}" srcOrd="1" destOrd="0" presId="urn:microsoft.com/office/officeart/2018/5/layout/CenteredIconLabelDescriptionList"/>
    <dgm:cxn modelId="{8B53FC9B-DB2C-4E69-B173-714D84B8E1C2}" type="presParOf" srcId="{440F21B4-9677-417E-AA79-D936D856DFCA}" destId="{3026B98D-C778-431E-861A-694F549821B6}" srcOrd="2" destOrd="0" presId="urn:microsoft.com/office/officeart/2018/5/layout/CenteredIconLabelDescriptionList"/>
    <dgm:cxn modelId="{7D06B6E7-5643-4C93-BB30-F74946527165}" type="presParOf" srcId="{3026B98D-C778-431E-861A-694F549821B6}" destId="{B4FC896B-A645-46D3-BDCB-6E67C12FEBDC}" srcOrd="0" destOrd="0" presId="urn:microsoft.com/office/officeart/2018/5/layout/CenteredIconLabelDescriptionList"/>
    <dgm:cxn modelId="{CA4D8433-6302-43D5-AF9D-55512DCCD4E8}" type="presParOf" srcId="{3026B98D-C778-431E-861A-694F549821B6}" destId="{F255CDB9-816F-4A5A-AE64-1FEA833D0BAA}" srcOrd="1" destOrd="0" presId="urn:microsoft.com/office/officeart/2018/5/layout/CenteredIconLabelDescriptionList"/>
    <dgm:cxn modelId="{C66B0470-1473-4188-94A3-97DEEDE68AAE}" type="presParOf" srcId="{3026B98D-C778-431E-861A-694F549821B6}" destId="{6941EAD5-3BF7-4E91-AEAF-61D3B04D6AB7}" srcOrd="2" destOrd="0" presId="urn:microsoft.com/office/officeart/2018/5/layout/CenteredIconLabelDescriptionList"/>
    <dgm:cxn modelId="{E3466720-EAE6-4B12-89B9-A0BA5D5DCA6F}" type="presParOf" srcId="{3026B98D-C778-431E-861A-694F549821B6}" destId="{641AE30D-52BA-4C74-8BBE-FCCAE3D457EF}" srcOrd="3" destOrd="0" presId="urn:microsoft.com/office/officeart/2018/5/layout/CenteredIconLabelDescriptionList"/>
    <dgm:cxn modelId="{AAF3DFDE-F9E8-48F8-8E78-2F1A16629EC8}" type="presParOf" srcId="{3026B98D-C778-431E-861A-694F549821B6}" destId="{180BCD81-AD6A-4E99-9A30-2EFE7313DEB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A3E91B-10ED-4B07-88FA-029EA44DE0DC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/>
      <dgm:spPr/>
      <dgm:t>
        <a:bodyPr/>
        <a:lstStyle/>
        <a:p>
          <a:endParaRPr lang="en-US"/>
        </a:p>
      </dgm:t>
    </dgm:pt>
    <dgm:pt modelId="{E460041A-BD82-425A-8C1A-F9E5B6053E13}">
      <dgm:prSet/>
      <dgm:spPr/>
      <dgm:t>
        <a:bodyPr/>
        <a:lstStyle/>
        <a:p>
          <a:r>
            <a:rPr lang="en-US"/>
            <a:t>Push architecture</a:t>
          </a:r>
        </a:p>
      </dgm:t>
    </dgm:pt>
    <dgm:pt modelId="{C1AFE280-DCD5-454C-BF6F-E317FA89B5C1}" type="parTrans" cxnId="{34967ED8-512C-42CE-B9DD-2037A62AD737}">
      <dgm:prSet/>
      <dgm:spPr/>
      <dgm:t>
        <a:bodyPr/>
        <a:lstStyle/>
        <a:p>
          <a:endParaRPr lang="en-US"/>
        </a:p>
      </dgm:t>
    </dgm:pt>
    <dgm:pt modelId="{9E7F9A2D-19AF-4A62-BACB-C6924076B585}" type="sibTrans" cxnId="{34967ED8-512C-42CE-B9DD-2037A62AD737}">
      <dgm:prSet/>
      <dgm:spPr/>
      <dgm:t>
        <a:bodyPr/>
        <a:lstStyle/>
        <a:p>
          <a:endParaRPr lang="en-US"/>
        </a:p>
      </dgm:t>
    </dgm:pt>
    <dgm:pt modelId="{0257BD46-8A90-4715-AE17-713617D7E8D0}">
      <dgm:prSet/>
      <dgm:spPr/>
      <dgm:t>
        <a:bodyPr/>
        <a:lstStyle/>
        <a:p>
          <a:r>
            <a:rPr lang="en-US"/>
            <a:t>As soon as the model changes, it notifies all of the views</a:t>
          </a:r>
        </a:p>
      </dgm:t>
    </dgm:pt>
    <dgm:pt modelId="{E937A516-0618-4D4F-BA3F-DD20F81C1E25}" type="parTrans" cxnId="{E8E9C0CD-6F1E-485B-944A-9C597A561019}">
      <dgm:prSet/>
      <dgm:spPr/>
      <dgm:t>
        <a:bodyPr/>
        <a:lstStyle/>
        <a:p>
          <a:endParaRPr lang="en-US"/>
        </a:p>
      </dgm:t>
    </dgm:pt>
    <dgm:pt modelId="{42FAC2DD-E8E7-4C6E-8C18-CC92F41B37F2}" type="sibTrans" cxnId="{E8E9C0CD-6F1E-485B-944A-9C597A561019}">
      <dgm:prSet/>
      <dgm:spPr/>
      <dgm:t>
        <a:bodyPr/>
        <a:lstStyle/>
        <a:p>
          <a:endParaRPr lang="en-US"/>
        </a:p>
      </dgm:t>
    </dgm:pt>
    <dgm:pt modelId="{BA6C3796-47DF-4598-99CF-33390AA6FC50}">
      <dgm:prSet/>
      <dgm:spPr/>
      <dgm:t>
        <a:bodyPr/>
        <a:lstStyle/>
        <a:p>
          <a:r>
            <a:rPr lang="en-US"/>
            <a:t>Pull architecture</a:t>
          </a:r>
        </a:p>
      </dgm:t>
    </dgm:pt>
    <dgm:pt modelId="{74AE308A-6604-489C-AFFA-EBBB9C116CD5}" type="parTrans" cxnId="{30992569-1B6D-4B0A-A0B5-CAD04861977D}">
      <dgm:prSet/>
      <dgm:spPr/>
      <dgm:t>
        <a:bodyPr/>
        <a:lstStyle/>
        <a:p>
          <a:endParaRPr lang="en-US"/>
        </a:p>
      </dgm:t>
    </dgm:pt>
    <dgm:pt modelId="{39989C2A-1860-49D6-9240-4E80CEB40828}" type="sibTrans" cxnId="{30992569-1B6D-4B0A-A0B5-CAD04861977D}">
      <dgm:prSet/>
      <dgm:spPr/>
      <dgm:t>
        <a:bodyPr/>
        <a:lstStyle/>
        <a:p>
          <a:endParaRPr lang="en-US"/>
        </a:p>
      </dgm:t>
    </dgm:pt>
    <dgm:pt modelId="{2359039C-68E3-486A-A5A1-6D32FD0E033F}">
      <dgm:prSet/>
      <dgm:spPr/>
      <dgm:t>
        <a:bodyPr/>
        <a:lstStyle/>
        <a:p>
          <a:r>
            <a:rPr lang="en-US"/>
            <a:t>When a view needs to be updated, it asks the model for new data</a:t>
          </a:r>
        </a:p>
      </dgm:t>
    </dgm:pt>
    <dgm:pt modelId="{3358174E-D070-4BDE-893E-F6FC05173DA6}" type="parTrans" cxnId="{7F11132A-051D-4824-8337-78BCB930A894}">
      <dgm:prSet/>
      <dgm:spPr/>
      <dgm:t>
        <a:bodyPr/>
        <a:lstStyle/>
        <a:p>
          <a:endParaRPr lang="en-US"/>
        </a:p>
      </dgm:t>
    </dgm:pt>
    <dgm:pt modelId="{C23F41FA-CFC8-4D21-AB29-838A5A0B89CA}" type="sibTrans" cxnId="{7F11132A-051D-4824-8337-78BCB930A894}">
      <dgm:prSet/>
      <dgm:spPr/>
      <dgm:t>
        <a:bodyPr/>
        <a:lstStyle/>
        <a:p>
          <a:endParaRPr lang="en-US"/>
        </a:p>
      </dgm:t>
    </dgm:pt>
    <dgm:pt modelId="{5C216CE6-2A0A-C746-9A01-9582C5EA1224}" type="pres">
      <dgm:prSet presAssocID="{E5A3E91B-10ED-4B07-88FA-029EA44DE0DC}" presName="linear" presStyleCnt="0">
        <dgm:presLayoutVars>
          <dgm:dir/>
          <dgm:animLvl val="lvl"/>
          <dgm:resizeHandles val="exact"/>
        </dgm:presLayoutVars>
      </dgm:prSet>
      <dgm:spPr/>
    </dgm:pt>
    <dgm:pt modelId="{EF898562-5CD8-BC4A-A429-E4BDBC284B94}" type="pres">
      <dgm:prSet presAssocID="{E460041A-BD82-425A-8C1A-F9E5B6053E13}" presName="parentLin" presStyleCnt="0"/>
      <dgm:spPr/>
    </dgm:pt>
    <dgm:pt modelId="{C661921B-1F42-1F48-BBB0-1C610BC1B825}" type="pres">
      <dgm:prSet presAssocID="{E460041A-BD82-425A-8C1A-F9E5B6053E13}" presName="parentLeftMargin" presStyleLbl="node1" presStyleIdx="0" presStyleCnt="2"/>
      <dgm:spPr/>
    </dgm:pt>
    <dgm:pt modelId="{F60BE4DB-1138-214A-BF7D-CCD52F7B7AC3}" type="pres">
      <dgm:prSet presAssocID="{E460041A-BD82-425A-8C1A-F9E5B6053E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E8E28F-C585-194F-9976-3FB955A8BBE5}" type="pres">
      <dgm:prSet presAssocID="{E460041A-BD82-425A-8C1A-F9E5B6053E13}" presName="negativeSpace" presStyleCnt="0"/>
      <dgm:spPr/>
    </dgm:pt>
    <dgm:pt modelId="{4FCD70DB-54FB-174D-AD5A-C8830D508471}" type="pres">
      <dgm:prSet presAssocID="{E460041A-BD82-425A-8C1A-F9E5B6053E13}" presName="childText" presStyleLbl="conFgAcc1" presStyleIdx="0" presStyleCnt="2">
        <dgm:presLayoutVars>
          <dgm:bulletEnabled val="1"/>
        </dgm:presLayoutVars>
      </dgm:prSet>
      <dgm:spPr/>
    </dgm:pt>
    <dgm:pt modelId="{E7B73DB2-FABC-FE49-B870-1EA55AD4648E}" type="pres">
      <dgm:prSet presAssocID="{9E7F9A2D-19AF-4A62-BACB-C6924076B585}" presName="spaceBetweenRectangles" presStyleCnt="0"/>
      <dgm:spPr/>
    </dgm:pt>
    <dgm:pt modelId="{89BAC1A1-6648-0347-93F0-7DCA3A48345B}" type="pres">
      <dgm:prSet presAssocID="{BA6C3796-47DF-4598-99CF-33390AA6FC50}" presName="parentLin" presStyleCnt="0"/>
      <dgm:spPr/>
    </dgm:pt>
    <dgm:pt modelId="{3CCBBE42-CDF3-B947-9675-A8009CF3F4C8}" type="pres">
      <dgm:prSet presAssocID="{BA6C3796-47DF-4598-99CF-33390AA6FC50}" presName="parentLeftMargin" presStyleLbl="node1" presStyleIdx="0" presStyleCnt="2"/>
      <dgm:spPr/>
    </dgm:pt>
    <dgm:pt modelId="{74ACF085-C0E5-9A4A-8614-84D95FED651F}" type="pres">
      <dgm:prSet presAssocID="{BA6C3796-47DF-4598-99CF-33390AA6FC5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C858C8F-E3BA-FF4D-A6C0-C91E4453E9DC}" type="pres">
      <dgm:prSet presAssocID="{BA6C3796-47DF-4598-99CF-33390AA6FC50}" presName="negativeSpace" presStyleCnt="0"/>
      <dgm:spPr/>
    </dgm:pt>
    <dgm:pt modelId="{1D76F29C-D1D0-1249-8C32-04552437D646}" type="pres">
      <dgm:prSet presAssocID="{BA6C3796-47DF-4598-99CF-33390AA6FC5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A873720-8ABF-2442-9E5C-AAFF3E995A44}" type="presOf" srcId="{BA6C3796-47DF-4598-99CF-33390AA6FC50}" destId="{74ACF085-C0E5-9A4A-8614-84D95FED651F}" srcOrd="1" destOrd="0" presId="urn:microsoft.com/office/officeart/2005/8/layout/list1"/>
    <dgm:cxn modelId="{7F11132A-051D-4824-8337-78BCB930A894}" srcId="{BA6C3796-47DF-4598-99CF-33390AA6FC50}" destId="{2359039C-68E3-486A-A5A1-6D32FD0E033F}" srcOrd="0" destOrd="0" parTransId="{3358174E-D070-4BDE-893E-F6FC05173DA6}" sibTransId="{C23F41FA-CFC8-4D21-AB29-838A5A0B89CA}"/>
    <dgm:cxn modelId="{1D9F202C-83CA-9A43-916E-876E6F7ED3E5}" type="presOf" srcId="{2359039C-68E3-486A-A5A1-6D32FD0E033F}" destId="{1D76F29C-D1D0-1249-8C32-04552437D646}" srcOrd="0" destOrd="0" presId="urn:microsoft.com/office/officeart/2005/8/layout/list1"/>
    <dgm:cxn modelId="{D9A38548-53A1-3547-8CA3-0A598D69E440}" type="presOf" srcId="{E460041A-BD82-425A-8C1A-F9E5B6053E13}" destId="{F60BE4DB-1138-214A-BF7D-CCD52F7B7AC3}" srcOrd="1" destOrd="0" presId="urn:microsoft.com/office/officeart/2005/8/layout/list1"/>
    <dgm:cxn modelId="{603E0E5E-54C8-BF46-9E8C-E6E0B06BBC1F}" type="presOf" srcId="{0257BD46-8A90-4715-AE17-713617D7E8D0}" destId="{4FCD70DB-54FB-174D-AD5A-C8830D508471}" srcOrd="0" destOrd="0" presId="urn:microsoft.com/office/officeart/2005/8/layout/list1"/>
    <dgm:cxn modelId="{0BA4D35E-A2CF-1B40-A9A3-81AA276B8E86}" type="presOf" srcId="{BA6C3796-47DF-4598-99CF-33390AA6FC50}" destId="{3CCBBE42-CDF3-B947-9675-A8009CF3F4C8}" srcOrd="0" destOrd="0" presId="urn:microsoft.com/office/officeart/2005/8/layout/list1"/>
    <dgm:cxn modelId="{30992569-1B6D-4B0A-A0B5-CAD04861977D}" srcId="{E5A3E91B-10ED-4B07-88FA-029EA44DE0DC}" destId="{BA6C3796-47DF-4598-99CF-33390AA6FC50}" srcOrd="1" destOrd="0" parTransId="{74AE308A-6604-489C-AFFA-EBBB9C116CD5}" sibTransId="{39989C2A-1860-49D6-9240-4E80CEB40828}"/>
    <dgm:cxn modelId="{33C6C06C-330B-F148-BFB1-CFB5711145C2}" type="presOf" srcId="{E460041A-BD82-425A-8C1A-F9E5B6053E13}" destId="{C661921B-1F42-1F48-BBB0-1C610BC1B825}" srcOrd="0" destOrd="0" presId="urn:microsoft.com/office/officeart/2005/8/layout/list1"/>
    <dgm:cxn modelId="{881DE2A6-B428-114F-BC90-561F88D9D9E3}" type="presOf" srcId="{E5A3E91B-10ED-4B07-88FA-029EA44DE0DC}" destId="{5C216CE6-2A0A-C746-9A01-9582C5EA1224}" srcOrd="0" destOrd="0" presId="urn:microsoft.com/office/officeart/2005/8/layout/list1"/>
    <dgm:cxn modelId="{E8E9C0CD-6F1E-485B-944A-9C597A561019}" srcId="{E460041A-BD82-425A-8C1A-F9E5B6053E13}" destId="{0257BD46-8A90-4715-AE17-713617D7E8D0}" srcOrd="0" destOrd="0" parTransId="{E937A516-0618-4D4F-BA3F-DD20F81C1E25}" sibTransId="{42FAC2DD-E8E7-4C6E-8C18-CC92F41B37F2}"/>
    <dgm:cxn modelId="{34967ED8-512C-42CE-B9DD-2037A62AD737}" srcId="{E5A3E91B-10ED-4B07-88FA-029EA44DE0DC}" destId="{E460041A-BD82-425A-8C1A-F9E5B6053E13}" srcOrd="0" destOrd="0" parTransId="{C1AFE280-DCD5-454C-BF6F-E317FA89B5C1}" sibTransId="{9E7F9A2D-19AF-4A62-BACB-C6924076B585}"/>
    <dgm:cxn modelId="{F239B762-54C2-D049-A85D-413B1BEC4D50}" type="presParOf" srcId="{5C216CE6-2A0A-C746-9A01-9582C5EA1224}" destId="{EF898562-5CD8-BC4A-A429-E4BDBC284B94}" srcOrd="0" destOrd="0" presId="urn:microsoft.com/office/officeart/2005/8/layout/list1"/>
    <dgm:cxn modelId="{646BC949-97D6-624C-8CAB-7109AA95645A}" type="presParOf" srcId="{EF898562-5CD8-BC4A-A429-E4BDBC284B94}" destId="{C661921B-1F42-1F48-BBB0-1C610BC1B825}" srcOrd="0" destOrd="0" presId="urn:microsoft.com/office/officeart/2005/8/layout/list1"/>
    <dgm:cxn modelId="{B921A72A-32DD-B546-9690-B0297C374CC9}" type="presParOf" srcId="{EF898562-5CD8-BC4A-A429-E4BDBC284B94}" destId="{F60BE4DB-1138-214A-BF7D-CCD52F7B7AC3}" srcOrd="1" destOrd="0" presId="urn:microsoft.com/office/officeart/2005/8/layout/list1"/>
    <dgm:cxn modelId="{32E46209-42AA-4748-86D2-8D1C5E1C05C8}" type="presParOf" srcId="{5C216CE6-2A0A-C746-9A01-9582C5EA1224}" destId="{A7E8E28F-C585-194F-9976-3FB955A8BBE5}" srcOrd="1" destOrd="0" presId="urn:microsoft.com/office/officeart/2005/8/layout/list1"/>
    <dgm:cxn modelId="{7DBDE88D-F8F9-4F4A-9EC7-526E4C376F19}" type="presParOf" srcId="{5C216CE6-2A0A-C746-9A01-9582C5EA1224}" destId="{4FCD70DB-54FB-174D-AD5A-C8830D508471}" srcOrd="2" destOrd="0" presId="urn:microsoft.com/office/officeart/2005/8/layout/list1"/>
    <dgm:cxn modelId="{22A97A52-A8C1-A748-AB8D-6E0149D3C1D4}" type="presParOf" srcId="{5C216CE6-2A0A-C746-9A01-9582C5EA1224}" destId="{E7B73DB2-FABC-FE49-B870-1EA55AD4648E}" srcOrd="3" destOrd="0" presId="urn:microsoft.com/office/officeart/2005/8/layout/list1"/>
    <dgm:cxn modelId="{B451F99C-4CE0-1642-93B0-4745D79FD973}" type="presParOf" srcId="{5C216CE6-2A0A-C746-9A01-9582C5EA1224}" destId="{89BAC1A1-6648-0347-93F0-7DCA3A48345B}" srcOrd="4" destOrd="0" presId="urn:microsoft.com/office/officeart/2005/8/layout/list1"/>
    <dgm:cxn modelId="{B75BD973-4C4F-154B-80BE-8651FF9E519D}" type="presParOf" srcId="{89BAC1A1-6648-0347-93F0-7DCA3A48345B}" destId="{3CCBBE42-CDF3-B947-9675-A8009CF3F4C8}" srcOrd="0" destOrd="0" presId="urn:microsoft.com/office/officeart/2005/8/layout/list1"/>
    <dgm:cxn modelId="{F3069A70-5593-C84C-A54F-898B8E75DFF2}" type="presParOf" srcId="{89BAC1A1-6648-0347-93F0-7DCA3A48345B}" destId="{74ACF085-C0E5-9A4A-8614-84D95FED651F}" srcOrd="1" destOrd="0" presId="urn:microsoft.com/office/officeart/2005/8/layout/list1"/>
    <dgm:cxn modelId="{1D9CF4CF-FC88-E04F-A850-CE95C96DA722}" type="presParOf" srcId="{5C216CE6-2A0A-C746-9A01-9582C5EA1224}" destId="{1C858C8F-E3BA-FF4D-A6C0-C91E4453E9DC}" srcOrd="5" destOrd="0" presId="urn:microsoft.com/office/officeart/2005/8/layout/list1"/>
    <dgm:cxn modelId="{6EF02562-4318-4A44-AE78-9A79DBC923E6}" type="presParOf" srcId="{5C216CE6-2A0A-C746-9A01-9582C5EA1224}" destId="{1D76F29C-D1D0-1249-8C32-04552437D64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1373B6-CBA3-4CDD-B6C8-4F46B496F80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EFC09AC-433D-43B6-AA8E-612AB7B27411}">
      <dgm:prSet/>
      <dgm:spPr/>
      <dgm:t>
        <a:bodyPr/>
        <a:lstStyle/>
        <a:p>
          <a:r>
            <a:rPr lang="en-US"/>
            <a:t>Advantages for push</a:t>
          </a:r>
        </a:p>
      </dgm:t>
    </dgm:pt>
    <dgm:pt modelId="{7A8B0CFA-2985-442D-867F-0C08643787E8}" type="parTrans" cxnId="{ED36BE1E-3262-4050-9269-BBDE1F77650A}">
      <dgm:prSet/>
      <dgm:spPr/>
      <dgm:t>
        <a:bodyPr/>
        <a:lstStyle/>
        <a:p>
          <a:endParaRPr lang="en-US"/>
        </a:p>
      </dgm:t>
    </dgm:pt>
    <dgm:pt modelId="{D190E5AB-1069-479B-99C8-A5D0B16457BF}" type="sibTrans" cxnId="{ED36BE1E-3262-4050-9269-BBDE1F77650A}">
      <dgm:prSet/>
      <dgm:spPr/>
      <dgm:t>
        <a:bodyPr/>
        <a:lstStyle/>
        <a:p>
          <a:endParaRPr lang="en-US"/>
        </a:p>
      </dgm:t>
    </dgm:pt>
    <dgm:pt modelId="{4CE29F2B-F500-413D-9647-75CA19F48849}">
      <dgm:prSet/>
      <dgm:spPr/>
      <dgm:t>
        <a:bodyPr/>
        <a:lstStyle/>
        <a:p>
          <a:r>
            <a:rPr lang="en-US"/>
            <a:t>Guaranteed to have latest data in case something goes wrong later on</a:t>
          </a:r>
        </a:p>
      </dgm:t>
    </dgm:pt>
    <dgm:pt modelId="{DE975707-B3D5-4AA8-8C5F-95A0D8B5D689}" type="parTrans" cxnId="{A246737B-D3CC-423C-8D62-3CFEE7CF8C7C}">
      <dgm:prSet/>
      <dgm:spPr/>
      <dgm:t>
        <a:bodyPr/>
        <a:lstStyle/>
        <a:p>
          <a:endParaRPr lang="en-US"/>
        </a:p>
      </dgm:t>
    </dgm:pt>
    <dgm:pt modelId="{DD7EB7F0-EA33-4EED-AFED-956F519D1635}" type="sibTrans" cxnId="{A246737B-D3CC-423C-8D62-3CFEE7CF8C7C}">
      <dgm:prSet/>
      <dgm:spPr/>
      <dgm:t>
        <a:bodyPr/>
        <a:lstStyle/>
        <a:p>
          <a:endParaRPr lang="en-US"/>
        </a:p>
      </dgm:t>
    </dgm:pt>
    <dgm:pt modelId="{A2E0153A-2CEF-4578-8D5C-433C30322F52}">
      <dgm:prSet/>
      <dgm:spPr/>
      <dgm:t>
        <a:bodyPr/>
        <a:lstStyle/>
        <a:p>
          <a:r>
            <a:rPr lang="en-US"/>
            <a:t>Advantages for pull</a:t>
          </a:r>
        </a:p>
      </dgm:t>
    </dgm:pt>
    <dgm:pt modelId="{B68E7D23-61D7-4DB0-ABB1-7423C9A91A79}" type="parTrans" cxnId="{67685EAE-F886-4111-9831-EC0A7DC70624}">
      <dgm:prSet/>
      <dgm:spPr/>
      <dgm:t>
        <a:bodyPr/>
        <a:lstStyle/>
        <a:p>
          <a:endParaRPr lang="en-US"/>
        </a:p>
      </dgm:t>
    </dgm:pt>
    <dgm:pt modelId="{5DCDFE59-9ABF-466B-9AC3-4D4574C616AB}" type="sibTrans" cxnId="{67685EAE-F886-4111-9831-EC0A7DC70624}">
      <dgm:prSet/>
      <dgm:spPr/>
      <dgm:t>
        <a:bodyPr/>
        <a:lstStyle/>
        <a:p>
          <a:endParaRPr lang="en-US"/>
        </a:p>
      </dgm:t>
    </dgm:pt>
    <dgm:pt modelId="{021BFCEF-4FFA-4588-BBBB-2EACEA0D4EC1}">
      <dgm:prSet/>
      <dgm:spPr/>
      <dgm:t>
        <a:bodyPr/>
        <a:lstStyle/>
        <a:p>
          <a:r>
            <a:rPr lang="en-US"/>
            <a:t>Avoid unnecessary updates, not nearly as intensive on the view</a:t>
          </a:r>
        </a:p>
      </dgm:t>
    </dgm:pt>
    <dgm:pt modelId="{2CDC94AA-1442-4062-B073-9217DF77543B}" type="parTrans" cxnId="{4F8A133B-E295-4B1D-97CA-B261DD2D8129}">
      <dgm:prSet/>
      <dgm:spPr/>
      <dgm:t>
        <a:bodyPr/>
        <a:lstStyle/>
        <a:p>
          <a:endParaRPr lang="en-US"/>
        </a:p>
      </dgm:t>
    </dgm:pt>
    <dgm:pt modelId="{0A8DF23E-5225-42A5-AEA3-5CF325B5A857}" type="sibTrans" cxnId="{4F8A133B-E295-4B1D-97CA-B261DD2D8129}">
      <dgm:prSet/>
      <dgm:spPr/>
      <dgm:t>
        <a:bodyPr/>
        <a:lstStyle/>
        <a:p>
          <a:endParaRPr lang="en-US"/>
        </a:p>
      </dgm:t>
    </dgm:pt>
    <dgm:pt modelId="{3DC073EC-77EC-5E44-B0A0-04DDCB2907A8}" type="pres">
      <dgm:prSet presAssocID="{2D1373B6-CBA3-4CDD-B6C8-4F46B496F803}" presName="linear" presStyleCnt="0">
        <dgm:presLayoutVars>
          <dgm:dir/>
          <dgm:animLvl val="lvl"/>
          <dgm:resizeHandles val="exact"/>
        </dgm:presLayoutVars>
      </dgm:prSet>
      <dgm:spPr/>
    </dgm:pt>
    <dgm:pt modelId="{4233D104-3A33-AF45-9C1B-B1A2782B4CD0}" type="pres">
      <dgm:prSet presAssocID="{2EFC09AC-433D-43B6-AA8E-612AB7B27411}" presName="parentLin" presStyleCnt="0"/>
      <dgm:spPr/>
    </dgm:pt>
    <dgm:pt modelId="{61E8D136-43E3-DA49-9F8F-DE560B503856}" type="pres">
      <dgm:prSet presAssocID="{2EFC09AC-433D-43B6-AA8E-612AB7B27411}" presName="parentLeftMargin" presStyleLbl="node1" presStyleIdx="0" presStyleCnt="2"/>
      <dgm:spPr/>
    </dgm:pt>
    <dgm:pt modelId="{5A451DDB-12DA-B34F-A081-941E2538DAD1}" type="pres">
      <dgm:prSet presAssocID="{2EFC09AC-433D-43B6-AA8E-612AB7B2741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D6CB9F1-7000-0045-BCA7-634B7F0AD08A}" type="pres">
      <dgm:prSet presAssocID="{2EFC09AC-433D-43B6-AA8E-612AB7B27411}" presName="negativeSpace" presStyleCnt="0"/>
      <dgm:spPr/>
    </dgm:pt>
    <dgm:pt modelId="{0E36F26F-0860-1944-B399-63F46478FA49}" type="pres">
      <dgm:prSet presAssocID="{2EFC09AC-433D-43B6-AA8E-612AB7B27411}" presName="childText" presStyleLbl="conFgAcc1" presStyleIdx="0" presStyleCnt="2">
        <dgm:presLayoutVars>
          <dgm:bulletEnabled val="1"/>
        </dgm:presLayoutVars>
      </dgm:prSet>
      <dgm:spPr/>
    </dgm:pt>
    <dgm:pt modelId="{050ACE95-728A-1749-9E93-9BB794A45DF8}" type="pres">
      <dgm:prSet presAssocID="{D190E5AB-1069-479B-99C8-A5D0B16457BF}" presName="spaceBetweenRectangles" presStyleCnt="0"/>
      <dgm:spPr/>
    </dgm:pt>
    <dgm:pt modelId="{27AE332A-4102-334F-8FBF-61A4492924B6}" type="pres">
      <dgm:prSet presAssocID="{A2E0153A-2CEF-4578-8D5C-433C30322F52}" presName="parentLin" presStyleCnt="0"/>
      <dgm:spPr/>
    </dgm:pt>
    <dgm:pt modelId="{C5FC5857-6CC7-094C-B901-827AA3CB1265}" type="pres">
      <dgm:prSet presAssocID="{A2E0153A-2CEF-4578-8D5C-433C30322F52}" presName="parentLeftMargin" presStyleLbl="node1" presStyleIdx="0" presStyleCnt="2"/>
      <dgm:spPr/>
    </dgm:pt>
    <dgm:pt modelId="{B8A8826D-FEDB-0F44-B23B-C5427A50EDBE}" type="pres">
      <dgm:prSet presAssocID="{A2E0153A-2CEF-4578-8D5C-433C30322F5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B2B394D-1B5D-084A-A50B-8F814ABE9250}" type="pres">
      <dgm:prSet presAssocID="{A2E0153A-2CEF-4578-8D5C-433C30322F52}" presName="negativeSpace" presStyleCnt="0"/>
      <dgm:spPr/>
    </dgm:pt>
    <dgm:pt modelId="{F9B9DBD7-2D88-4C4B-B712-5C832C999CD8}" type="pres">
      <dgm:prSet presAssocID="{A2E0153A-2CEF-4578-8D5C-433C30322F5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2231E02-D061-C548-A04A-6ED05CC68C9C}" type="presOf" srcId="{A2E0153A-2CEF-4578-8D5C-433C30322F52}" destId="{C5FC5857-6CC7-094C-B901-827AA3CB1265}" srcOrd="0" destOrd="0" presId="urn:microsoft.com/office/officeart/2005/8/layout/list1"/>
    <dgm:cxn modelId="{6DA2E202-A375-374D-A869-9CEC66DD76C4}" type="presOf" srcId="{2EFC09AC-433D-43B6-AA8E-612AB7B27411}" destId="{5A451DDB-12DA-B34F-A081-941E2538DAD1}" srcOrd="1" destOrd="0" presId="urn:microsoft.com/office/officeart/2005/8/layout/list1"/>
    <dgm:cxn modelId="{ED36BE1E-3262-4050-9269-BBDE1F77650A}" srcId="{2D1373B6-CBA3-4CDD-B6C8-4F46B496F803}" destId="{2EFC09AC-433D-43B6-AA8E-612AB7B27411}" srcOrd="0" destOrd="0" parTransId="{7A8B0CFA-2985-442D-867F-0C08643787E8}" sibTransId="{D190E5AB-1069-479B-99C8-A5D0B16457BF}"/>
    <dgm:cxn modelId="{2F16DE33-DDEC-BF44-BE81-3C6E35AC707D}" type="presOf" srcId="{021BFCEF-4FFA-4588-BBBB-2EACEA0D4EC1}" destId="{F9B9DBD7-2D88-4C4B-B712-5C832C999CD8}" srcOrd="0" destOrd="0" presId="urn:microsoft.com/office/officeart/2005/8/layout/list1"/>
    <dgm:cxn modelId="{4F8A133B-E295-4B1D-97CA-B261DD2D8129}" srcId="{A2E0153A-2CEF-4578-8D5C-433C30322F52}" destId="{021BFCEF-4FFA-4588-BBBB-2EACEA0D4EC1}" srcOrd="0" destOrd="0" parTransId="{2CDC94AA-1442-4062-B073-9217DF77543B}" sibTransId="{0A8DF23E-5225-42A5-AEA3-5CF325B5A857}"/>
    <dgm:cxn modelId="{0433C15E-2827-2446-BF37-776E9AF44569}" type="presOf" srcId="{2EFC09AC-433D-43B6-AA8E-612AB7B27411}" destId="{61E8D136-43E3-DA49-9F8F-DE560B503856}" srcOrd="0" destOrd="0" presId="urn:microsoft.com/office/officeart/2005/8/layout/list1"/>
    <dgm:cxn modelId="{A246737B-D3CC-423C-8D62-3CFEE7CF8C7C}" srcId="{2EFC09AC-433D-43B6-AA8E-612AB7B27411}" destId="{4CE29F2B-F500-413D-9647-75CA19F48849}" srcOrd="0" destOrd="0" parTransId="{DE975707-B3D5-4AA8-8C5F-95A0D8B5D689}" sibTransId="{DD7EB7F0-EA33-4EED-AFED-956F519D1635}"/>
    <dgm:cxn modelId="{B347CE84-EE3D-5143-B405-59150F2D784C}" type="presOf" srcId="{2D1373B6-CBA3-4CDD-B6C8-4F46B496F803}" destId="{3DC073EC-77EC-5E44-B0A0-04DDCB2907A8}" srcOrd="0" destOrd="0" presId="urn:microsoft.com/office/officeart/2005/8/layout/list1"/>
    <dgm:cxn modelId="{005E029B-40A5-094A-8D4E-7570528D7DA0}" type="presOf" srcId="{A2E0153A-2CEF-4578-8D5C-433C30322F52}" destId="{B8A8826D-FEDB-0F44-B23B-C5427A50EDBE}" srcOrd="1" destOrd="0" presId="urn:microsoft.com/office/officeart/2005/8/layout/list1"/>
    <dgm:cxn modelId="{67685EAE-F886-4111-9831-EC0A7DC70624}" srcId="{2D1373B6-CBA3-4CDD-B6C8-4F46B496F803}" destId="{A2E0153A-2CEF-4578-8D5C-433C30322F52}" srcOrd="1" destOrd="0" parTransId="{B68E7D23-61D7-4DB0-ABB1-7423C9A91A79}" sibTransId="{5DCDFE59-9ABF-466B-9AC3-4D4574C616AB}"/>
    <dgm:cxn modelId="{48B595B9-022F-BA49-AA16-4DA487BFB290}" type="presOf" srcId="{4CE29F2B-F500-413D-9647-75CA19F48849}" destId="{0E36F26F-0860-1944-B399-63F46478FA49}" srcOrd="0" destOrd="0" presId="urn:microsoft.com/office/officeart/2005/8/layout/list1"/>
    <dgm:cxn modelId="{08825874-B7B6-A244-BF2C-DD679A169229}" type="presParOf" srcId="{3DC073EC-77EC-5E44-B0A0-04DDCB2907A8}" destId="{4233D104-3A33-AF45-9C1B-B1A2782B4CD0}" srcOrd="0" destOrd="0" presId="urn:microsoft.com/office/officeart/2005/8/layout/list1"/>
    <dgm:cxn modelId="{63DCE37B-8F94-0D43-8ADE-7AB310BB9533}" type="presParOf" srcId="{4233D104-3A33-AF45-9C1B-B1A2782B4CD0}" destId="{61E8D136-43E3-DA49-9F8F-DE560B503856}" srcOrd="0" destOrd="0" presId="urn:microsoft.com/office/officeart/2005/8/layout/list1"/>
    <dgm:cxn modelId="{7E1EA57E-936A-4142-BABE-8031A67949D8}" type="presParOf" srcId="{4233D104-3A33-AF45-9C1B-B1A2782B4CD0}" destId="{5A451DDB-12DA-B34F-A081-941E2538DAD1}" srcOrd="1" destOrd="0" presId="urn:microsoft.com/office/officeart/2005/8/layout/list1"/>
    <dgm:cxn modelId="{7F5F22E4-F830-6748-B91B-A4B36CF91C87}" type="presParOf" srcId="{3DC073EC-77EC-5E44-B0A0-04DDCB2907A8}" destId="{3D6CB9F1-7000-0045-BCA7-634B7F0AD08A}" srcOrd="1" destOrd="0" presId="urn:microsoft.com/office/officeart/2005/8/layout/list1"/>
    <dgm:cxn modelId="{59B92AE4-62C7-AB4B-8FD4-9A6AFE4DF294}" type="presParOf" srcId="{3DC073EC-77EC-5E44-B0A0-04DDCB2907A8}" destId="{0E36F26F-0860-1944-B399-63F46478FA49}" srcOrd="2" destOrd="0" presId="urn:microsoft.com/office/officeart/2005/8/layout/list1"/>
    <dgm:cxn modelId="{4AE7250B-2446-6040-AE08-E70F14061EEB}" type="presParOf" srcId="{3DC073EC-77EC-5E44-B0A0-04DDCB2907A8}" destId="{050ACE95-728A-1749-9E93-9BB794A45DF8}" srcOrd="3" destOrd="0" presId="urn:microsoft.com/office/officeart/2005/8/layout/list1"/>
    <dgm:cxn modelId="{E14A5714-A40E-E947-A4AB-06E0E72C7629}" type="presParOf" srcId="{3DC073EC-77EC-5E44-B0A0-04DDCB2907A8}" destId="{27AE332A-4102-334F-8FBF-61A4492924B6}" srcOrd="4" destOrd="0" presId="urn:microsoft.com/office/officeart/2005/8/layout/list1"/>
    <dgm:cxn modelId="{BB09708B-1D03-ED40-9587-AB1025526C74}" type="presParOf" srcId="{27AE332A-4102-334F-8FBF-61A4492924B6}" destId="{C5FC5857-6CC7-094C-B901-827AA3CB1265}" srcOrd="0" destOrd="0" presId="urn:microsoft.com/office/officeart/2005/8/layout/list1"/>
    <dgm:cxn modelId="{A0BA89D9-DF5D-4C40-8B37-3742EA3E5B0D}" type="presParOf" srcId="{27AE332A-4102-334F-8FBF-61A4492924B6}" destId="{B8A8826D-FEDB-0F44-B23B-C5427A50EDBE}" srcOrd="1" destOrd="0" presId="urn:microsoft.com/office/officeart/2005/8/layout/list1"/>
    <dgm:cxn modelId="{386DD57C-6CCE-8E40-BCF5-2F8DD2653290}" type="presParOf" srcId="{3DC073EC-77EC-5E44-B0A0-04DDCB2907A8}" destId="{1B2B394D-1B5D-084A-A50B-8F814ABE9250}" srcOrd="5" destOrd="0" presId="urn:microsoft.com/office/officeart/2005/8/layout/list1"/>
    <dgm:cxn modelId="{83DB6D70-758F-BF4A-8BFE-89B239931F63}" type="presParOf" srcId="{3DC073EC-77EC-5E44-B0A0-04DDCB2907A8}" destId="{F9B9DBD7-2D88-4C4B-B712-5C832C999CD8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B5516B-8D98-4DC7-874C-5B0DF4609BFD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6F164BAE-C268-45E2-AE44-72AF7B15780A}">
      <dgm:prSet/>
      <dgm:spPr/>
      <dgm:t>
        <a:bodyPr/>
        <a:lstStyle/>
        <a:p>
          <a:r>
            <a:rPr lang="en-US" b="1"/>
            <a:t>Model</a:t>
          </a:r>
          <a:endParaRPr lang="en-US"/>
        </a:p>
      </dgm:t>
    </dgm:pt>
    <dgm:pt modelId="{A6840FD2-405A-4CB2-8542-65F26E14C910}" type="parTrans" cxnId="{6CCE628B-A6CA-4062-BDEA-27270A469634}">
      <dgm:prSet/>
      <dgm:spPr/>
      <dgm:t>
        <a:bodyPr/>
        <a:lstStyle/>
        <a:p>
          <a:endParaRPr lang="en-US"/>
        </a:p>
      </dgm:t>
    </dgm:pt>
    <dgm:pt modelId="{D2B7F0B3-8822-476F-8ACF-B7318427270A}" type="sibTrans" cxnId="{6CCE628B-A6CA-4062-BDEA-27270A469634}">
      <dgm:prSet/>
      <dgm:spPr/>
      <dgm:t>
        <a:bodyPr/>
        <a:lstStyle/>
        <a:p>
          <a:endParaRPr lang="en-US"/>
        </a:p>
      </dgm:t>
    </dgm:pt>
    <dgm:pt modelId="{D7871B4D-545E-45C9-AE70-AF82CF58725B}">
      <dgm:prSet/>
      <dgm:spPr/>
      <dgm:t>
        <a:bodyPr/>
        <a:lstStyle/>
        <a:p>
          <a:r>
            <a:rPr lang="en-US"/>
            <a:t>Stores current state of traffic flow</a:t>
          </a:r>
        </a:p>
      </dgm:t>
    </dgm:pt>
    <dgm:pt modelId="{2EED6993-0F6D-40DE-A84E-D3A1D74DFBFE}" type="parTrans" cxnId="{6DCB2153-1437-4BEA-ABCB-EDE26C2FB0E5}">
      <dgm:prSet/>
      <dgm:spPr/>
      <dgm:t>
        <a:bodyPr/>
        <a:lstStyle/>
        <a:p>
          <a:endParaRPr lang="en-US"/>
        </a:p>
      </dgm:t>
    </dgm:pt>
    <dgm:pt modelId="{7B03CE02-7465-4E49-996E-B178ACAD672B}" type="sibTrans" cxnId="{6DCB2153-1437-4BEA-ABCB-EDE26C2FB0E5}">
      <dgm:prSet/>
      <dgm:spPr/>
      <dgm:t>
        <a:bodyPr/>
        <a:lstStyle/>
        <a:p>
          <a:endParaRPr lang="en-US"/>
        </a:p>
      </dgm:t>
    </dgm:pt>
    <dgm:pt modelId="{554DADFC-731D-42AD-BCB6-04F05DC5217F}">
      <dgm:prSet/>
      <dgm:spPr/>
      <dgm:t>
        <a:bodyPr/>
        <a:lstStyle/>
        <a:p>
          <a:r>
            <a:rPr lang="en-US"/>
            <a:t>Knows current direction of traffic</a:t>
          </a:r>
        </a:p>
      </dgm:t>
    </dgm:pt>
    <dgm:pt modelId="{CAD363CE-3469-4C70-B21F-A170A8E49A96}" type="parTrans" cxnId="{29CCDC84-7B94-43BB-AFFA-F69B9067E2BD}">
      <dgm:prSet/>
      <dgm:spPr/>
      <dgm:t>
        <a:bodyPr/>
        <a:lstStyle/>
        <a:p>
          <a:endParaRPr lang="en-US"/>
        </a:p>
      </dgm:t>
    </dgm:pt>
    <dgm:pt modelId="{224BE3A4-4338-4248-8297-3428B8ED8934}" type="sibTrans" cxnId="{29CCDC84-7B94-43BB-AFFA-F69B9067E2BD}">
      <dgm:prSet/>
      <dgm:spPr/>
      <dgm:t>
        <a:bodyPr/>
        <a:lstStyle/>
        <a:p>
          <a:endParaRPr lang="en-US"/>
        </a:p>
      </dgm:t>
    </dgm:pt>
    <dgm:pt modelId="{8F9778FC-639E-40CE-99EF-E32881266A6B}">
      <dgm:prSet/>
      <dgm:spPr/>
      <dgm:t>
        <a:bodyPr/>
        <a:lstStyle/>
        <a:p>
          <a:r>
            <a:rPr lang="en-US"/>
            <a:t>Capable of skipping a light cycle</a:t>
          </a:r>
        </a:p>
      </dgm:t>
    </dgm:pt>
    <dgm:pt modelId="{0B3F575F-F891-405E-A906-14EF0ACFEFF1}" type="parTrans" cxnId="{6D9BE3D9-F90D-4D26-B263-81D21A781733}">
      <dgm:prSet/>
      <dgm:spPr/>
      <dgm:t>
        <a:bodyPr/>
        <a:lstStyle/>
        <a:p>
          <a:endParaRPr lang="en-US"/>
        </a:p>
      </dgm:t>
    </dgm:pt>
    <dgm:pt modelId="{61F70D99-543B-4A68-B5F6-1DA944E8D575}" type="sibTrans" cxnId="{6D9BE3D9-F90D-4D26-B263-81D21A781733}">
      <dgm:prSet/>
      <dgm:spPr/>
      <dgm:t>
        <a:bodyPr/>
        <a:lstStyle/>
        <a:p>
          <a:endParaRPr lang="en-US"/>
        </a:p>
      </dgm:t>
    </dgm:pt>
    <dgm:pt modelId="{CF1D9A42-6F8E-418E-8AE2-BB664784CC85}">
      <dgm:prSet/>
      <dgm:spPr/>
      <dgm:t>
        <a:bodyPr/>
        <a:lstStyle/>
        <a:p>
          <a:r>
            <a:rPr lang="en-US"/>
            <a:t>Stores whether there are cars and/or pedestrians waiting</a:t>
          </a:r>
        </a:p>
      </dgm:t>
    </dgm:pt>
    <dgm:pt modelId="{3A8DB08B-B9D1-435B-907F-3BDBE760A674}" type="parTrans" cxnId="{4A4FC8A7-C111-4286-B429-871D846C39EE}">
      <dgm:prSet/>
      <dgm:spPr/>
      <dgm:t>
        <a:bodyPr/>
        <a:lstStyle/>
        <a:p>
          <a:endParaRPr lang="en-US"/>
        </a:p>
      </dgm:t>
    </dgm:pt>
    <dgm:pt modelId="{FD8C6555-85EA-4B78-B0B7-FE7975A238E7}" type="sibTrans" cxnId="{4A4FC8A7-C111-4286-B429-871D846C39EE}">
      <dgm:prSet/>
      <dgm:spPr/>
      <dgm:t>
        <a:bodyPr/>
        <a:lstStyle/>
        <a:p>
          <a:endParaRPr lang="en-US"/>
        </a:p>
      </dgm:t>
    </dgm:pt>
    <dgm:pt modelId="{B2D97BE7-9B07-4190-99F9-3BFC25C00E41}">
      <dgm:prSet/>
      <dgm:spPr/>
      <dgm:t>
        <a:bodyPr/>
        <a:lstStyle/>
        <a:p>
          <a:r>
            <a:rPr lang="en-US" b="1"/>
            <a:t>View </a:t>
          </a:r>
          <a:endParaRPr lang="en-US"/>
        </a:p>
      </dgm:t>
    </dgm:pt>
    <dgm:pt modelId="{4BA0095D-DC77-4DA5-B5DA-85058BC2F0BD}" type="parTrans" cxnId="{C073829F-0713-457B-A49B-D7B41DA24DF0}">
      <dgm:prSet/>
      <dgm:spPr/>
      <dgm:t>
        <a:bodyPr/>
        <a:lstStyle/>
        <a:p>
          <a:endParaRPr lang="en-US"/>
        </a:p>
      </dgm:t>
    </dgm:pt>
    <dgm:pt modelId="{CDF232A5-EAFB-43AD-A8AD-65417C2038BF}" type="sibTrans" cxnId="{C073829F-0713-457B-A49B-D7B41DA24DF0}">
      <dgm:prSet/>
      <dgm:spPr/>
      <dgm:t>
        <a:bodyPr/>
        <a:lstStyle/>
        <a:p>
          <a:endParaRPr lang="en-US"/>
        </a:p>
      </dgm:t>
    </dgm:pt>
    <dgm:pt modelId="{59405E01-9A64-48FD-9950-3203329CC54A}">
      <dgm:prSet/>
      <dgm:spPr/>
      <dgm:t>
        <a:bodyPr/>
        <a:lstStyle/>
        <a:p>
          <a:r>
            <a:rPr lang="en-US"/>
            <a:t>Conveys information to cars and pedestrians in a specific direction</a:t>
          </a:r>
        </a:p>
      </dgm:t>
    </dgm:pt>
    <dgm:pt modelId="{4090D70F-3542-491F-B749-4C074214745D}" type="parTrans" cxnId="{31E2B8BC-E1F9-4B52-9995-F5F9EF51C80A}">
      <dgm:prSet/>
      <dgm:spPr/>
      <dgm:t>
        <a:bodyPr/>
        <a:lstStyle/>
        <a:p>
          <a:endParaRPr lang="en-US"/>
        </a:p>
      </dgm:t>
    </dgm:pt>
    <dgm:pt modelId="{59A8F915-C31B-4F17-B7C5-69C8D17F57FD}" type="sibTrans" cxnId="{31E2B8BC-E1F9-4B52-9995-F5F9EF51C80A}">
      <dgm:prSet/>
      <dgm:spPr/>
      <dgm:t>
        <a:bodyPr/>
        <a:lstStyle/>
        <a:p>
          <a:endParaRPr lang="en-US"/>
        </a:p>
      </dgm:t>
    </dgm:pt>
    <dgm:pt modelId="{B67286AA-DD4C-4FD3-8DAE-37A88DDDC111}">
      <dgm:prSet/>
      <dgm:spPr/>
      <dgm:t>
        <a:bodyPr/>
        <a:lstStyle/>
        <a:p>
          <a:r>
            <a:rPr lang="en-US" b="1"/>
            <a:t>Controller</a:t>
          </a:r>
          <a:endParaRPr lang="en-US"/>
        </a:p>
      </dgm:t>
    </dgm:pt>
    <dgm:pt modelId="{9E89F21E-8E89-458B-BF69-7698751CC4E1}" type="parTrans" cxnId="{2E5BD46E-C89C-4B5D-BEEA-3CB4ADAEE6F5}">
      <dgm:prSet/>
      <dgm:spPr/>
      <dgm:t>
        <a:bodyPr/>
        <a:lstStyle/>
        <a:p>
          <a:endParaRPr lang="en-US"/>
        </a:p>
      </dgm:t>
    </dgm:pt>
    <dgm:pt modelId="{9E5567B3-A575-47BD-A247-9A2FFD169E1C}" type="sibTrans" cxnId="{2E5BD46E-C89C-4B5D-BEEA-3CB4ADAEE6F5}">
      <dgm:prSet/>
      <dgm:spPr/>
      <dgm:t>
        <a:bodyPr/>
        <a:lstStyle/>
        <a:p>
          <a:endParaRPr lang="en-US"/>
        </a:p>
      </dgm:t>
    </dgm:pt>
    <dgm:pt modelId="{AEDEE1A4-2147-4277-82D2-DB75F77ECA72}">
      <dgm:prSet/>
      <dgm:spPr/>
      <dgm:t>
        <a:bodyPr/>
        <a:lstStyle/>
        <a:p>
          <a:r>
            <a:rPr lang="en-US"/>
            <a:t>Aware of model’s current direction</a:t>
          </a:r>
        </a:p>
      </dgm:t>
    </dgm:pt>
    <dgm:pt modelId="{D86DA8A0-607D-4F8A-964F-99C35615E2CB}" type="parTrans" cxnId="{28700099-9F02-49EB-99ED-1EF12773A113}">
      <dgm:prSet/>
      <dgm:spPr/>
      <dgm:t>
        <a:bodyPr/>
        <a:lstStyle/>
        <a:p>
          <a:endParaRPr lang="en-US"/>
        </a:p>
      </dgm:t>
    </dgm:pt>
    <dgm:pt modelId="{7C05E5E4-C462-407E-ACAA-2F0FF3381B7C}" type="sibTrans" cxnId="{28700099-9F02-49EB-99ED-1EF12773A113}">
      <dgm:prSet/>
      <dgm:spPr/>
      <dgm:t>
        <a:bodyPr/>
        <a:lstStyle/>
        <a:p>
          <a:endParaRPr lang="en-US"/>
        </a:p>
      </dgm:t>
    </dgm:pt>
    <dgm:pt modelId="{EBE1FFC5-DCD9-4E82-AA56-28F849B715BC}">
      <dgm:prSet/>
      <dgm:spPr/>
      <dgm:t>
        <a:bodyPr/>
        <a:lstStyle/>
        <a:p>
          <a:r>
            <a:rPr lang="en-US"/>
            <a:t>Triggers methods to notify model that state should change</a:t>
          </a:r>
        </a:p>
      </dgm:t>
    </dgm:pt>
    <dgm:pt modelId="{FFCC9AF2-6EBE-491E-89FA-8443212F3391}" type="parTrans" cxnId="{8457862E-CE46-44BC-BC1F-290DB589C5A4}">
      <dgm:prSet/>
      <dgm:spPr/>
      <dgm:t>
        <a:bodyPr/>
        <a:lstStyle/>
        <a:p>
          <a:endParaRPr lang="en-US"/>
        </a:p>
      </dgm:t>
    </dgm:pt>
    <dgm:pt modelId="{A1989521-CF46-45B3-84A4-DC7375D84A7C}" type="sibTrans" cxnId="{8457862E-CE46-44BC-BC1F-290DB589C5A4}">
      <dgm:prSet/>
      <dgm:spPr/>
      <dgm:t>
        <a:bodyPr/>
        <a:lstStyle/>
        <a:p>
          <a:endParaRPr lang="en-US"/>
        </a:p>
      </dgm:t>
    </dgm:pt>
    <dgm:pt modelId="{C0F0F4F9-EB9B-5C4D-BF8C-6B508C04E469}" type="pres">
      <dgm:prSet presAssocID="{3AB5516B-8D98-4DC7-874C-5B0DF4609BFD}" presName="linear" presStyleCnt="0">
        <dgm:presLayoutVars>
          <dgm:dir/>
          <dgm:animLvl val="lvl"/>
          <dgm:resizeHandles val="exact"/>
        </dgm:presLayoutVars>
      </dgm:prSet>
      <dgm:spPr/>
    </dgm:pt>
    <dgm:pt modelId="{0C099FE8-0BF1-024D-9B6B-801B7E0C7E9F}" type="pres">
      <dgm:prSet presAssocID="{6F164BAE-C268-45E2-AE44-72AF7B15780A}" presName="parentLin" presStyleCnt="0"/>
      <dgm:spPr/>
    </dgm:pt>
    <dgm:pt modelId="{E6238A44-4E38-CB4C-BF5B-5EBA95D5858E}" type="pres">
      <dgm:prSet presAssocID="{6F164BAE-C268-45E2-AE44-72AF7B15780A}" presName="parentLeftMargin" presStyleLbl="node1" presStyleIdx="0" presStyleCnt="3"/>
      <dgm:spPr/>
    </dgm:pt>
    <dgm:pt modelId="{CD1D3827-80E2-C64E-A3F8-7A17D6245242}" type="pres">
      <dgm:prSet presAssocID="{6F164BAE-C268-45E2-AE44-72AF7B15780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4584E30-D54D-3D44-AA99-13A9F60F5735}" type="pres">
      <dgm:prSet presAssocID="{6F164BAE-C268-45E2-AE44-72AF7B15780A}" presName="negativeSpace" presStyleCnt="0"/>
      <dgm:spPr/>
    </dgm:pt>
    <dgm:pt modelId="{A7DB67B0-1E44-934B-8DC4-056EA98DAC45}" type="pres">
      <dgm:prSet presAssocID="{6F164BAE-C268-45E2-AE44-72AF7B15780A}" presName="childText" presStyleLbl="conFgAcc1" presStyleIdx="0" presStyleCnt="3">
        <dgm:presLayoutVars>
          <dgm:bulletEnabled val="1"/>
        </dgm:presLayoutVars>
      </dgm:prSet>
      <dgm:spPr/>
    </dgm:pt>
    <dgm:pt modelId="{616E2F66-99C4-7246-A3FE-B064CD3C7183}" type="pres">
      <dgm:prSet presAssocID="{D2B7F0B3-8822-476F-8ACF-B7318427270A}" presName="spaceBetweenRectangles" presStyleCnt="0"/>
      <dgm:spPr/>
    </dgm:pt>
    <dgm:pt modelId="{A0C487DD-261E-ED4B-8095-D3F7D9E7DC25}" type="pres">
      <dgm:prSet presAssocID="{B2D97BE7-9B07-4190-99F9-3BFC25C00E41}" presName="parentLin" presStyleCnt="0"/>
      <dgm:spPr/>
    </dgm:pt>
    <dgm:pt modelId="{13183A34-647C-2A45-99AC-A6CC3D256B7B}" type="pres">
      <dgm:prSet presAssocID="{B2D97BE7-9B07-4190-99F9-3BFC25C00E41}" presName="parentLeftMargin" presStyleLbl="node1" presStyleIdx="0" presStyleCnt="3"/>
      <dgm:spPr/>
    </dgm:pt>
    <dgm:pt modelId="{0C74BEEE-92BE-7E45-A0E4-EFB1F4309C1D}" type="pres">
      <dgm:prSet presAssocID="{B2D97BE7-9B07-4190-99F9-3BFC25C00E4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F01D9E3-79C9-AF43-B2A7-8A7AD1CFFD9C}" type="pres">
      <dgm:prSet presAssocID="{B2D97BE7-9B07-4190-99F9-3BFC25C00E41}" presName="negativeSpace" presStyleCnt="0"/>
      <dgm:spPr/>
    </dgm:pt>
    <dgm:pt modelId="{BC85DF6F-C132-2C42-8B52-23939B91C436}" type="pres">
      <dgm:prSet presAssocID="{B2D97BE7-9B07-4190-99F9-3BFC25C00E41}" presName="childText" presStyleLbl="conFgAcc1" presStyleIdx="1" presStyleCnt="3">
        <dgm:presLayoutVars>
          <dgm:bulletEnabled val="1"/>
        </dgm:presLayoutVars>
      </dgm:prSet>
      <dgm:spPr/>
    </dgm:pt>
    <dgm:pt modelId="{ACD8F3AB-E09C-804F-B0C7-D943771D801F}" type="pres">
      <dgm:prSet presAssocID="{CDF232A5-EAFB-43AD-A8AD-65417C2038BF}" presName="spaceBetweenRectangles" presStyleCnt="0"/>
      <dgm:spPr/>
    </dgm:pt>
    <dgm:pt modelId="{37E89B55-1937-D041-AD16-F46983AFC841}" type="pres">
      <dgm:prSet presAssocID="{B67286AA-DD4C-4FD3-8DAE-37A88DDDC111}" presName="parentLin" presStyleCnt="0"/>
      <dgm:spPr/>
    </dgm:pt>
    <dgm:pt modelId="{A678C766-9549-AA49-A9D1-C9468480842F}" type="pres">
      <dgm:prSet presAssocID="{B67286AA-DD4C-4FD3-8DAE-37A88DDDC111}" presName="parentLeftMargin" presStyleLbl="node1" presStyleIdx="1" presStyleCnt="3"/>
      <dgm:spPr/>
    </dgm:pt>
    <dgm:pt modelId="{1D01C040-8F02-5748-AAF4-3BC58951436A}" type="pres">
      <dgm:prSet presAssocID="{B67286AA-DD4C-4FD3-8DAE-37A88DDDC11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7EBB755-4C29-6F45-90C1-7C313BC90558}" type="pres">
      <dgm:prSet presAssocID="{B67286AA-DD4C-4FD3-8DAE-37A88DDDC111}" presName="negativeSpace" presStyleCnt="0"/>
      <dgm:spPr/>
    </dgm:pt>
    <dgm:pt modelId="{DACD74AA-690B-D542-A313-F9574E506D46}" type="pres">
      <dgm:prSet presAssocID="{B67286AA-DD4C-4FD3-8DAE-37A88DDDC11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1AAC80E-A618-C942-B426-8263F595AE7D}" type="presOf" srcId="{554DADFC-731D-42AD-BCB6-04F05DC5217F}" destId="{A7DB67B0-1E44-934B-8DC4-056EA98DAC45}" srcOrd="0" destOrd="1" presId="urn:microsoft.com/office/officeart/2005/8/layout/list1"/>
    <dgm:cxn modelId="{FBFABE19-715F-6942-A191-6D93A4A08BDD}" type="presOf" srcId="{AEDEE1A4-2147-4277-82D2-DB75F77ECA72}" destId="{DACD74AA-690B-D542-A313-F9574E506D46}" srcOrd="0" destOrd="0" presId="urn:microsoft.com/office/officeart/2005/8/layout/list1"/>
    <dgm:cxn modelId="{8457862E-CE46-44BC-BC1F-290DB589C5A4}" srcId="{B67286AA-DD4C-4FD3-8DAE-37A88DDDC111}" destId="{EBE1FFC5-DCD9-4E82-AA56-28F849B715BC}" srcOrd="1" destOrd="0" parTransId="{FFCC9AF2-6EBE-491E-89FA-8443212F3391}" sibTransId="{A1989521-CF46-45B3-84A4-DC7375D84A7C}"/>
    <dgm:cxn modelId="{6DCB2153-1437-4BEA-ABCB-EDE26C2FB0E5}" srcId="{6F164BAE-C268-45E2-AE44-72AF7B15780A}" destId="{D7871B4D-545E-45C9-AE70-AF82CF58725B}" srcOrd="0" destOrd="0" parTransId="{2EED6993-0F6D-40DE-A84E-D3A1D74DFBFE}" sibTransId="{7B03CE02-7465-4E49-996E-B178ACAD672B}"/>
    <dgm:cxn modelId="{C6293A5B-01AA-AE4D-82F3-81FE1361D447}" type="presOf" srcId="{CF1D9A42-6F8E-418E-8AE2-BB664784CC85}" destId="{A7DB67B0-1E44-934B-8DC4-056EA98DAC45}" srcOrd="0" destOrd="3" presId="urn:microsoft.com/office/officeart/2005/8/layout/list1"/>
    <dgm:cxn modelId="{CC1D2A64-6F0C-0E47-BC0B-C8FAEA9C17A3}" type="presOf" srcId="{B67286AA-DD4C-4FD3-8DAE-37A88DDDC111}" destId="{A678C766-9549-AA49-A9D1-C9468480842F}" srcOrd="0" destOrd="0" presId="urn:microsoft.com/office/officeart/2005/8/layout/list1"/>
    <dgm:cxn modelId="{2E5BD46E-C89C-4B5D-BEEA-3CB4ADAEE6F5}" srcId="{3AB5516B-8D98-4DC7-874C-5B0DF4609BFD}" destId="{B67286AA-DD4C-4FD3-8DAE-37A88DDDC111}" srcOrd="2" destOrd="0" parTransId="{9E89F21E-8E89-458B-BF69-7698751CC4E1}" sibTransId="{9E5567B3-A575-47BD-A247-9A2FFD169E1C}"/>
    <dgm:cxn modelId="{29CCDC84-7B94-43BB-AFFA-F69B9067E2BD}" srcId="{D7871B4D-545E-45C9-AE70-AF82CF58725B}" destId="{554DADFC-731D-42AD-BCB6-04F05DC5217F}" srcOrd="0" destOrd="0" parTransId="{CAD363CE-3469-4C70-B21F-A170A8E49A96}" sibTransId="{224BE3A4-4338-4248-8297-3428B8ED8934}"/>
    <dgm:cxn modelId="{6CCE628B-A6CA-4062-BDEA-27270A469634}" srcId="{3AB5516B-8D98-4DC7-874C-5B0DF4609BFD}" destId="{6F164BAE-C268-45E2-AE44-72AF7B15780A}" srcOrd="0" destOrd="0" parTransId="{A6840FD2-405A-4CB2-8542-65F26E14C910}" sibTransId="{D2B7F0B3-8822-476F-8ACF-B7318427270A}"/>
    <dgm:cxn modelId="{28700099-9F02-49EB-99ED-1EF12773A113}" srcId="{B67286AA-DD4C-4FD3-8DAE-37A88DDDC111}" destId="{AEDEE1A4-2147-4277-82D2-DB75F77ECA72}" srcOrd="0" destOrd="0" parTransId="{D86DA8A0-607D-4F8A-964F-99C35615E2CB}" sibTransId="{7C05E5E4-C462-407E-ACAA-2F0FF3381B7C}"/>
    <dgm:cxn modelId="{C073829F-0713-457B-A49B-D7B41DA24DF0}" srcId="{3AB5516B-8D98-4DC7-874C-5B0DF4609BFD}" destId="{B2D97BE7-9B07-4190-99F9-3BFC25C00E41}" srcOrd="1" destOrd="0" parTransId="{4BA0095D-DC77-4DA5-B5DA-85058BC2F0BD}" sibTransId="{CDF232A5-EAFB-43AD-A8AD-65417C2038BF}"/>
    <dgm:cxn modelId="{0F68D8A3-28E6-0447-9A93-854CC0F599C6}" type="presOf" srcId="{8F9778FC-639E-40CE-99EF-E32881266A6B}" destId="{A7DB67B0-1E44-934B-8DC4-056EA98DAC45}" srcOrd="0" destOrd="2" presId="urn:microsoft.com/office/officeart/2005/8/layout/list1"/>
    <dgm:cxn modelId="{2964B3A4-CCEE-C244-8F1B-D74C27E22F1F}" type="presOf" srcId="{6F164BAE-C268-45E2-AE44-72AF7B15780A}" destId="{CD1D3827-80E2-C64E-A3F8-7A17D6245242}" srcOrd="1" destOrd="0" presId="urn:microsoft.com/office/officeart/2005/8/layout/list1"/>
    <dgm:cxn modelId="{4A4FC8A7-C111-4286-B429-871D846C39EE}" srcId="{6F164BAE-C268-45E2-AE44-72AF7B15780A}" destId="{CF1D9A42-6F8E-418E-8AE2-BB664784CC85}" srcOrd="1" destOrd="0" parTransId="{3A8DB08B-B9D1-435B-907F-3BDBE760A674}" sibTransId="{FD8C6555-85EA-4B78-B0B7-FE7975A238E7}"/>
    <dgm:cxn modelId="{4259E2AF-1D70-A344-A195-384B27B3747F}" type="presOf" srcId="{D7871B4D-545E-45C9-AE70-AF82CF58725B}" destId="{A7DB67B0-1E44-934B-8DC4-056EA98DAC45}" srcOrd="0" destOrd="0" presId="urn:microsoft.com/office/officeart/2005/8/layout/list1"/>
    <dgm:cxn modelId="{31E2B8BC-E1F9-4B52-9995-F5F9EF51C80A}" srcId="{B2D97BE7-9B07-4190-99F9-3BFC25C00E41}" destId="{59405E01-9A64-48FD-9950-3203329CC54A}" srcOrd="0" destOrd="0" parTransId="{4090D70F-3542-491F-B749-4C074214745D}" sibTransId="{59A8F915-C31B-4F17-B7C5-69C8D17F57FD}"/>
    <dgm:cxn modelId="{469C79BD-A146-DD43-9480-8C857989B21C}" type="presOf" srcId="{3AB5516B-8D98-4DC7-874C-5B0DF4609BFD}" destId="{C0F0F4F9-EB9B-5C4D-BF8C-6B508C04E469}" srcOrd="0" destOrd="0" presId="urn:microsoft.com/office/officeart/2005/8/layout/list1"/>
    <dgm:cxn modelId="{F45BABD0-01AD-DD43-B8FC-E4C02CC74C64}" type="presOf" srcId="{B67286AA-DD4C-4FD3-8DAE-37A88DDDC111}" destId="{1D01C040-8F02-5748-AAF4-3BC58951436A}" srcOrd="1" destOrd="0" presId="urn:microsoft.com/office/officeart/2005/8/layout/list1"/>
    <dgm:cxn modelId="{DDE434D1-A5F0-8242-AB53-53418E94569A}" type="presOf" srcId="{B2D97BE7-9B07-4190-99F9-3BFC25C00E41}" destId="{0C74BEEE-92BE-7E45-A0E4-EFB1F4309C1D}" srcOrd="1" destOrd="0" presId="urn:microsoft.com/office/officeart/2005/8/layout/list1"/>
    <dgm:cxn modelId="{6D9BE3D9-F90D-4D26-B263-81D21A781733}" srcId="{D7871B4D-545E-45C9-AE70-AF82CF58725B}" destId="{8F9778FC-639E-40CE-99EF-E32881266A6B}" srcOrd="1" destOrd="0" parTransId="{0B3F575F-F891-405E-A906-14EF0ACFEFF1}" sibTransId="{61F70D99-543B-4A68-B5F6-1DA944E8D575}"/>
    <dgm:cxn modelId="{FE3649DD-342B-384A-9552-2C1690576CE1}" type="presOf" srcId="{EBE1FFC5-DCD9-4E82-AA56-28F849B715BC}" destId="{DACD74AA-690B-D542-A313-F9574E506D46}" srcOrd="0" destOrd="1" presId="urn:microsoft.com/office/officeart/2005/8/layout/list1"/>
    <dgm:cxn modelId="{700B82E1-C7FC-6444-94A7-68B23DD3E836}" type="presOf" srcId="{6F164BAE-C268-45E2-AE44-72AF7B15780A}" destId="{E6238A44-4E38-CB4C-BF5B-5EBA95D5858E}" srcOrd="0" destOrd="0" presId="urn:microsoft.com/office/officeart/2005/8/layout/list1"/>
    <dgm:cxn modelId="{00292BE2-A2D4-0048-8D90-CBE3FF2648EB}" type="presOf" srcId="{59405E01-9A64-48FD-9950-3203329CC54A}" destId="{BC85DF6F-C132-2C42-8B52-23939B91C436}" srcOrd="0" destOrd="0" presId="urn:microsoft.com/office/officeart/2005/8/layout/list1"/>
    <dgm:cxn modelId="{04E0E1F2-4D9F-6547-9B87-AE4D86CB3179}" type="presOf" srcId="{B2D97BE7-9B07-4190-99F9-3BFC25C00E41}" destId="{13183A34-647C-2A45-99AC-A6CC3D256B7B}" srcOrd="0" destOrd="0" presId="urn:microsoft.com/office/officeart/2005/8/layout/list1"/>
    <dgm:cxn modelId="{32CB98A0-E49D-AB4F-929C-853F0ABDF64C}" type="presParOf" srcId="{C0F0F4F9-EB9B-5C4D-BF8C-6B508C04E469}" destId="{0C099FE8-0BF1-024D-9B6B-801B7E0C7E9F}" srcOrd="0" destOrd="0" presId="urn:microsoft.com/office/officeart/2005/8/layout/list1"/>
    <dgm:cxn modelId="{35700E84-33B6-2D4D-982F-5CAFF40AA107}" type="presParOf" srcId="{0C099FE8-0BF1-024D-9B6B-801B7E0C7E9F}" destId="{E6238A44-4E38-CB4C-BF5B-5EBA95D5858E}" srcOrd="0" destOrd="0" presId="urn:microsoft.com/office/officeart/2005/8/layout/list1"/>
    <dgm:cxn modelId="{E6644E96-D2FF-A24F-A06F-03BFF43FF30E}" type="presParOf" srcId="{0C099FE8-0BF1-024D-9B6B-801B7E0C7E9F}" destId="{CD1D3827-80E2-C64E-A3F8-7A17D6245242}" srcOrd="1" destOrd="0" presId="urn:microsoft.com/office/officeart/2005/8/layout/list1"/>
    <dgm:cxn modelId="{F837D5B6-1F10-984D-98A1-0D60B3BDE8C8}" type="presParOf" srcId="{C0F0F4F9-EB9B-5C4D-BF8C-6B508C04E469}" destId="{44584E30-D54D-3D44-AA99-13A9F60F5735}" srcOrd="1" destOrd="0" presId="urn:microsoft.com/office/officeart/2005/8/layout/list1"/>
    <dgm:cxn modelId="{BFF7E04F-1F32-BE4A-89A1-1AE23C4FF2A9}" type="presParOf" srcId="{C0F0F4F9-EB9B-5C4D-BF8C-6B508C04E469}" destId="{A7DB67B0-1E44-934B-8DC4-056EA98DAC45}" srcOrd="2" destOrd="0" presId="urn:microsoft.com/office/officeart/2005/8/layout/list1"/>
    <dgm:cxn modelId="{A7B21C0C-EDF1-A04C-BC7F-62BC69562723}" type="presParOf" srcId="{C0F0F4F9-EB9B-5C4D-BF8C-6B508C04E469}" destId="{616E2F66-99C4-7246-A3FE-B064CD3C7183}" srcOrd="3" destOrd="0" presId="urn:microsoft.com/office/officeart/2005/8/layout/list1"/>
    <dgm:cxn modelId="{EB7C0A0B-3779-E548-A272-34F2A203CEE5}" type="presParOf" srcId="{C0F0F4F9-EB9B-5C4D-BF8C-6B508C04E469}" destId="{A0C487DD-261E-ED4B-8095-D3F7D9E7DC25}" srcOrd="4" destOrd="0" presId="urn:microsoft.com/office/officeart/2005/8/layout/list1"/>
    <dgm:cxn modelId="{557B8337-8318-FF41-8B21-C2E3D15EFF82}" type="presParOf" srcId="{A0C487DD-261E-ED4B-8095-D3F7D9E7DC25}" destId="{13183A34-647C-2A45-99AC-A6CC3D256B7B}" srcOrd="0" destOrd="0" presId="urn:microsoft.com/office/officeart/2005/8/layout/list1"/>
    <dgm:cxn modelId="{1EB4E1CD-65B5-3A4C-8B25-6A06EB7D95FE}" type="presParOf" srcId="{A0C487DD-261E-ED4B-8095-D3F7D9E7DC25}" destId="{0C74BEEE-92BE-7E45-A0E4-EFB1F4309C1D}" srcOrd="1" destOrd="0" presId="urn:microsoft.com/office/officeart/2005/8/layout/list1"/>
    <dgm:cxn modelId="{A1067D81-B96B-EA44-9ED3-F1AD186AD1B1}" type="presParOf" srcId="{C0F0F4F9-EB9B-5C4D-BF8C-6B508C04E469}" destId="{6F01D9E3-79C9-AF43-B2A7-8A7AD1CFFD9C}" srcOrd="5" destOrd="0" presId="urn:microsoft.com/office/officeart/2005/8/layout/list1"/>
    <dgm:cxn modelId="{9116240C-E9E6-F741-85BC-3D79D86EC0A5}" type="presParOf" srcId="{C0F0F4F9-EB9B-5C4D-BF8C-6B508C04E469}" destId="{BC85DF6F-C132-2C42-8B52-23939B91C436}" srcOrd="6" destOrd="0" presId="urn:microsoft.com/office/officeart/2005/8/layout/list1"/>
    <dgm:cxn modelId="{F14DC7A0-BA72-AD4C-B20A-BEC5FCF4C981}" type="presParOf" srcId="{C0F0F4F9-EB9B-5C4D-BF8C-6B508C04E469}" destId="{ACD8F3AB-E09C-804F-B0C7-D943771D801F}" srcOrd="7" destOrd="0" presId="urn:microsoft.com/office/officeart/2005/8/layout/list1"/>
    <dgm:cxn modelId="{863F79CE-5C44-3240-AD54-6A415DDA838D}" type="presParOf" srcId="{C0F0F4F9-EB9B-5C4D-BF8C-6B508C04E469}" destId="{37E89B55-1937-D041-AD16-F46983AFC841}" srcOrd="8" destOrd="0" presId="urn:microsoft.com/office/officeart/2005/8/layout/list1"/>
    <dgm:cxn modelId="{8C4AC85B-B69E-9B4E-9A4E-70ED114E5BBC}" type="presParOf" srcId="{37E89B55-1937-D041-AD16-F46983AFC841}" destId="{A678C766-9549-AA49-A9D1-C9468480842F}" srcOrd="0" destOrd="0" presId="urn:microsoft.com/office/officeart/2005/8/layout/list1"/>
    <dgm:cxn modelId="{6EDD5896-F146-134D-96B7-43588F487AFA}" type="presParOf" srcId="{37E89B55-1937-D041-AD16-F46983AFC841}" destId="{1D01C040-8F02-5748-AAF4-3BC58951436A}" srcOrd="1" destOrd="0" presId="urn:microsoft.com/office/officeart/2005/8/layout/list1"/>
    <dgm:cxn modelId="{5D930D32-F0D7-3841-8CF3-C13489D4BBD3}" type="presParOf" srcId="{C0F0F4F9-EB9B-5C4D-BF8C-6B508C04E469}" destId="{A7EBB755-4C29-6F45-90C1-7C313BC90558}" srcOrd="9" destOrd="0" presId="urn:microsoft.com/office/officeart/2005/8/layout/list1"/>
    <dgm:cxn modelId="{5F4F4388-F1D3-F84E-99A9-E5D90BF34DDC}" type="presParOf" srcId="{C0F0F4F9-EB9B-5C4D-BF8C-6B508C04E469}" destId="{DACD74AA-690B-D542-A313-F9574E506D4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B4436C-C246-42F0-8088-8691D88365F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6BA9FF6-B595-4FF8-A376-CDD235940C9C}">
      <dgm:prSet/>
      <dgm:spPr/>
      <dgm:t>
        <a:bodyPr/>
        <a:lstStyle/>
        <a:p>
          <a:r>
            <a:rPr lang="en-US" b="1"/>
            <a:t>Model</a:t>
          </a:r>
          <a:endParaRPr lang="en-US"/>
        </a:p>
      </dgm:t>
    </dgm:pt>
    <dgm:pt modelId="{4CF768DF-C56B-48EC-A5F1-4AB3FD9C5BE1}" type="parTrans" cxnId="{B810529C-DDFC-4A39-815B-7DA02150B9E7}">
      <dgm:prSet/>
      <dgm:spPr/>
      <dgm:t>
        <a:bodyPr/>
        <a:lstStyle/>
        <a:p>
          <a:endParaRPr lang="en-US"/>
        </a:p>
      </dgm:t>
    </dgm:pt>
    <dgm:pt modelId="{03775FE4-FDEC-47AD-BF9E-F64FE4B0DE68}" type="sibTrans" cxnId="{B810529C-DDFC-4A39-815B-7DA02150B9E7}">
      <dgm:prSet/>
      <dgm:spPr/>
      <dgm:t>
        <a:bodyPr/>
        <a:lstStyle/>
        <a:p>
          <a:endParaRPr lang="en-US"/>
        </a:p>
      </dgm:t>
    </dgm:pt>
    <dgm:pt modelId="{B3A2EF01-AF68-4DB9-AFEF-25D747C1A3D9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– keeps track of which lights should be on and off</a:t>
          </a:r>
        </a:p>
      </dgm:t>
    </dgm:pt>
    <dgm:pt modelId="{F7B0AA4A-C9CE-4262-8993-1B46CD0AF8D9}" type="parTrans" cxnId="{B7E6AF1E-E1EE-4900-9891-90E6C847E50F}">
      <dgm:prSet/>
      <dgm:spPr/>
      <dgm:t>
        <a:bodyPr/>
        <a:lstStyle/>
        <a:p>
          <a:endParaRPr lang="en-US"/>
        </a:p>
      </dgm:t>
    </dgm:pt>
    <dgm:pt modelId="{D1CD4ABA-F906-46F5-86ED-2C3C362AAADB}" type="sibTrans" cxnId="{B7E6AF1E-E1EE-4900-9891-90E6C847E50F}">
      <dgm:prSet/>
      <dgm:spPr/>
      <dgm:t>
        <a:bodyPr/>
        <a:lstStyle/>
        <a:p>
          <a:endParaRPr lang="en-US"/>
        </a:p>
      </dgm:t>
    </dgm:pt>
    <dgm:pt modelId="{B21DD3EA-4B42-453C-AA51-EA54776CC68F}">
      <dgm:prSet/>
      <dgm:spPr/>
      <dgm:t>
        <a:bodyPr/>
        <a:lstStyle/>
        <a:p>
          <a:r>
            <a:rPr lang="en-US" b="1"/>
            <a:t>View</a:t>
          </a:r>
          <a:endParaRPr lang="en-US"/>
        </a:p>
      </dgm:t>
    </dgm:pt>
    <dgm:pt modelId="{02615789-217A-49DC-89DE-CBFA1E85C160}" type="parTrans" cxnId="{7F1B0984-0A0B-4B3C-9C32-E72098BD369E}">
      <dgm:prSet/>
      <dgm:spPr/>
      <dgm:t>
        <a:bodyPr/>
        <a:lstStyle/>
        <a:p>
          <a:endParaRPr lang="en-US"/>
        </a:p>
      </dgm:t>
    </dgm:pt>
    <dgm:pt modelId="{AAE6BF0C-930E-43BA-A391-158F82934A98}" type="sibTrans" cxnId="{7F1B0984-0A0B-4B3C-9C32-E72098BD369E}">
      <dgm:prSet/>
      <dgm:spPr/>
      <dgm:t>
        <a:bodyPr/>
        <a:lstStyle/>
        <a:p>
          <a:endParaRPr lang="en-US"/>
        </a:p>
      </dgm:t>
    </dgm:pt>
    <dgm:pt modelId="{BAF65CED-4B14-47CE-8D3E-23BB9D43681D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CarLight</a:t>
          </a:r>
          <a:r>
            <a:rPr lang="en-US" dirty="0"/>
            <a:t> – shows relevant state of </a:t>
          </a:r>
          <a:r>
            <a:rPr lang="en-US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to cars</a:t>
          </a:r>
        </a:p>
      </dgm:t>
    </dgm:pt>
    <dgm:pt modelId="{08675BB1-B8D3-4908-ADB9-6583A9C1A824}" type="parTrans" cxnId="{7E202FE7-34CC-444A-B8B1-EC423B3D100F}">
      <dgm:prSet/>
      <dgm:spPr/>
      <dgm:t>
        <a:bodyPr/>
        <a:lstStyle/>
        <a:p>
          <a:endParaRPr lang="en-US"/>
        </a:p>
      </dgm:t>
    </dgm:pt>
    <dgm:pt modelId="{2B439A9D-B87D-41AE-8179-CE50F51BB207}" type="sibTrans" cxnId="{7E202FE7-34CC-444A-B8B1-EC423B3D100F}">
      <dgm:prSet/>
      <dgm:spPr/>
      <dgm:t>
        <a:bodyPr/>
        <a:lstStyle/>
        <a:p>
          <a:endParaRPr lang="en-US"/>
        </a:p>
      </dgm:t>
    </dgm:pt>
    <dgm:pt modelId="{6C52C58B-845D-45A9-910F-1BCC02FC570D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PedestrianLight</a:t>
          </a:r>
          <a:r>
            <a:rPr lang="en-US" dirty="0"/>
            <a:t> – shows relevant state of </a:t>
          </a:r>
          <a:r>
            <a:rPr lang="en-US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to pedestrians</a:t>
          </a:r>
        </a:p>
      </dgm:t>
    </dgm:pt>
    <dgm:pt modelId="{22A0919F-F6AB-47DA-B3D6-B5480579A8F2}" type="parTrans" cxnId="{B6154E7B-1517-4F60-AD36-A6A4B3EDAD06}">
      <dgm:prSet/>
      <dgm:spPr/>
      <dgm:t>
        <a:bodyPr/>
        <a:lstStyle/>
        <a:p>
          <a:endParaRPr lang="en-US"/>
        </a:p>
      </dgm:t>
    </dgm:pt>
    <dgm:pt modelId="{60B905ED-7FDA-4FDB-A937-C5CC1B0CFD33}" type="sibTrans" cxnId="{B6154E7B-1517-4F60-AD36-A6A4B3EDAD06}">
      <dgm:prSet/>
      <dgm:spPr/>
      <dgm:t>
        <a:bodyPr/>
        <a:lstStyle/>
        <a:p>
          <a:endParaRPr lang="en-US"/>
        </a:p>
      </dgm:t>
    </dgm:pt>
    <dgm:pt modelId="{93EC6937-B671-45C1-8A6B-0A7A50B939FE}">
      <dgm:prSet/>
      <dgm:spPr/>
      <dgm:t>
        <a:bodyPr/>
        <a:lstStyle/>
        <a:p>
          <a:r>
            <a:rPr lang="en-US" b="1"/>
            <a:t>Controller</a:t>
          </a:r>
          <a:endParaRPr lang="en-US"/>
        </a:p>
      </dgm:t>
    </dgm:pt>
    <dgm:pt modelId="{F44A4CD7-5E86-46C8-859E-4A78B56E276D}" type="parTrans" cxnId="{32501713-29B3-48F6-A620-F84040FB17CA}">
      <dgm:prSet/>
      <dgm:spPr/>
      <dgm:t>
        <a:bodyPr/>
        <a:lstStyle/>
        <a:p>
          <a:endParaRPr lang="en-US"/>
        </a:p>
      </dgm:t>
    </dgm:pt>
    <dgm:pt modelId="{5D241636-0EF3-49D1-ACD8-D999F8B2AB73}" type="sibTrans" cxnId="{32501713-29B3-48F6-A620-F84040FB17CA}">
      <dgm:prSet/>
      <dgm:spPr/>
      <dgm:t>
        <a:bodyPr/>
        <a:lstStyle/>
        <a:p>
          <a:endParaRPr lang="en-US"/>
        </a:p>
      </dgm:t>
    </dgm:pt>
    <dgm:pt modelId="{016ED3C4-399E-4CFE-9D7C-26B000B8BB39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PedestrianButton</a:t>
          </a:r>
          <a:r>
            <a:rPr lang="en-US" dirty="0"/>
            <a:t> – notifies </a:t>
          </a:r>
          <a:r>
            <a:rPr lang="en-US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that there is a pedestrian waiting</a:t>
          </a:r>
        </a:p>
      </dgm:t>
    </dgm:pt>
    <dgm:pt modelId="{36BA0621-A1D9-4C20-942D-2B6D67A61CF7}" type="parTrans" cxnId="{F4DD6E37-94A4-48EE-B9CF-966E1AAB108B}">
      <dgm:prSet/>
      <dgm:spPr/>
      <dgm:t>
        <a:bodyPr/>
        <a:lstStyle/>
        <a:p>
          <a:endParaRPr lang="en-US"/>
        </a:p>
      </dgm:t>
    </dgm:pt>
    <dgm:pt modelId="{6B816765-475E-41BA-8218-35023D2FEE19}" type="sibTrans" cxnId="{F4DD6E37-94A4-48EE-B9CF-966E1AAB108B}">
      <dgm:prSet/>
      <dgm:spPr/>
      <dgm:t>
        <a:bodyPr/>
        <a:lstStyle/>
        <a:p>
          <a:endParaRPr lang="en-US"/>
        </a:p>
      </dgm:t>
    </dgm:pt>
    <dgm:pt modelId="{BE3C8A97-92A5-4CE0-AA85-34E3826FE154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CarDetector</a:t>
          </a:r>
          <a:r>
            <a:rPr lang="en-US" dirty="0"/>
            <a:t> – notifies </a:t>
          </a:r>
          <a:r>
            <a:rPr lang="en-US" b="0" i="1" u="sng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dirty="0"/>
            <a:t> that there is a car waiting</a:t>
          </a:r>
        </a:p>
      </dgm:t>
    </dgm:pt>
    <dgm:pt modelId="{CAAC1948-3351-4340-BBE8-059891272F48}" type="sibTrans" cxnId="{7202F803-14BE-479E-AE75-DA73F5584FEB}">
      <dgm:prSet/>
      <dgm:spPr/>
      <dgm:t>
        <a:bodyPr/>
        <a:lstStyle/>
        <a:p>
          <a:endParaRPr lang="en-US"/>
        </a:p>
      </dgm:t>
    </dgm:pt>
    <dgm:pt modelId="{C233ED07-21F1-4A66-98C8-FF32019037BC}" type="parTrans" cxnId="{7202F803-14BE-479E-AE75-DA73F5584FEB}">
      <dgm:prSet/>
      <dgm:spPr/>
      <dgm:t>
        <a:bodyPr/>
        <a:lstStyle/>
        <a:p>
          <a:endParaRPr lang="en-US"/>
        </a:p>
      </dgm:t>
    </dgm:pt>
    <dgm:pt modelId="{5DD80A21-9191-46FF-9A28-655A5782202B}">
      <dgm:prSet/>
      <dgm:spPr/>
      <dgm:t>
        <a:bodyPr/>
        <a:lstStyle/>
        <a:p>
          <a:r>
            <a:rPr lang="en-US" dirty="0" err="1">
              <a:latin typeface="Consolas" panose="020B0609020204030204" pitchFamily="49" charset="0"/>
              <a:cs typeface="Consolas" panose="020B0609020204030204" pitchFamily="49" charset="0"/>
            </a:rPr>
            <a:t>LightSwitch</a:t>
          </a:r>
          <a:r>
            <a:rPr lang="en-US" dirty="0"/>
            <a:t> – enables or disables the light</a:t>
          </a:r>
        </a:p>
      </dgm:t>
    </dgm:pt>
    <dgm:pt modelId="{67D63F63-4A53-44FA-ACE4-0C632A1CBA76}" type="sibTrans" cxnId="{AF27F24F-8407-4AF8-A4A5-AF368C282F99}">
      <dgm:prSet/>
      <dgm:spPr/>
      <dgm:t>
        <a:bodyPr/>
        <a:lstStyle/>
        <a:p>
          <a:endParaRPr lang="en-US"/>
        </a:p>
      </dgm:t>
    </dgm:pt>
    <dgm:pt modelId="{8A8231B8-CFA7-423D-AF62-86AE229245FF}" type="parTrans" cxnId="{AF27F24F-8407-4AF8-A4A5-AF368C282F99}">
      <dgm:prSet/>
      <dgm:spPr/>
      <dgm:t>
        <a:bodyPr/>
        <a:lstStyle/>
        <a:p>
          <a:endParaRPr lang="en-US"/>
        </a:p>
      </dgm:t>
    </dgm:pt>
    <dgm:pt modelId="{597A8AE4-499B-4FA9-8820-0E3D53BF5CFE}">
      <dgm:prSet/>
      <dgm:spPr/>
      <dgm:t>
        <a:bodyPr/>
        <a:lstStyle/>
        <a:p>
          <a:r>
            <a:rPr lang="en-US" dirty="0">
              <a:latin typeface="Consolas" panose="020B0609020204030204" pitchFamily="49" charset="0"/>
              <a:cs typeface="Consolas" panose="020B0609020204030204" pitchFamily="49" charset="0"/>
            </a:rPr>
            <a:t>Timer</a:t>
          </a:r>
          <a:r>
            <a:rPr lang="en-US" dirty="0"/>
            <a:t> – regulates time in some way, possibly to skip cycles</a:t>
          </a:r>
        </a:p>
      </dgm:t>
    </dgm:pt>
    <dgm:pt modelId="{0FFB8DD7-C881-4A71-B4B2-0478BA3D6F3D}" type="sibTrans" cxnId="{8131DE5C-100F-4C82-994C-4A51329E1C80}">
      <dgm:prSet/>
      <dgm:spPr/>
      <dgm:t>
        <a:bodyPr/>
        <a:lstStyle/>
        <a:p>
          <a:endParaRPr lang="en-US"/>
        </a:p>
      </dgm:t>
    </dgm:pt>
    <dgm:pt modelId="{8C848596-E2B7-44BB-B4BA-415F1459A863}" type="parTrans" cxnId="{8131DE5C-100F-4C82-994C-4A51329E1C80}">
      <dgm:prSet/>
      <dgm:spPr/>
      <dgm:t>
        <a:bodyPr/>
        <a:lstStyle/>
        <a:p>
          <a:endParaRPr lang="en-US"/>
        </a:p>
      </dgm:t>
    </dgm:pt>
    <dgm:pt modelId="{1855AFDA-87EC-FD44-BB96-2224C2E91489}" type="pres">
      <dgm:prSet presAssocID="{13B4436C-C246-42F0-8088-8691D88365FE}" presName="linear" presStyleCnt="0">
        <dgm:presLayoutVars>
          <dgm:dir/>
          <dgm:animLvl val="lvl"/>
          <dgm:resizeHandles val="exact"/>
        </dgm:presLayoutVars>
      </dgm:prSet>
      <dgm:spPr/>
    </dgm:pt>
    <dgm:pt modelId="{85333949-C77D-794B-9DAC-79FF5FFB3CFE}" type="pres">
      <dgm:prSet presAssocID="{26BA9FF6-B595-4FF8-A376-CDD235940C9C}" presName="parentLin" presStyleCnt="0"/>
      <dgm:spPr/>
    </dgm:pt>
    <dgm:pt modelId="{4BAEC581-3D66-A24C-AAF8-F443848653AF}" type="pres">
      <dgm:prSet presAssocID="{26BA9FF6-B595-4FF8-A376-CDD235940C9C}" presName="parentLeftMargin" presStyleLbl="node1" presStyleIdx="0" presStyleCnt="3"/>
      <dgm:spPr/>
    </dgm:pt>
    <dgm:pt modelId="{0CA8C0DA-F79A-574D-B92C-BF0CFFD88523}" type="pres">
      <dgm:prSet presAssocID="{26BA9FF6-B595-4FF8-A376-CDD235940C9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84379A-8AA5-0D4E-BBA4-B1333931BFE7}" type="pres">
      <dgm:prSet presAssocID="{26BA9FF6-B595-4FF8-A376-CDD235940C9C}" presName="negativeSpace" presStyleCnt="0"/>
      <dgm:spPr/>
    </dgm:pt>
    <dgm:pt modelId="{FB751DBF-20A1-DE43-95F1-0D3046D93352}" type="pres">
      <dgm:prSet presAssocID="{26BA9FF6-B595-4FF8-A376-CDD235940C9C}" presName="childText" presStyleLbl="conFgAcc1" presStyleIdx="0" presStyleCnt="3">
        <dgm:presLayoutVars>
          <dgm:bulletEnabled val="1"/>
        </dgm:presLayoutVars>
      </dgm:prSet>
      <dgm:spPr/>
    </dgm:pt>
    <dgm:pt modelId="{BB67EF75-F3B0-474C-8F88-24B8367B3A5A}" type="pres">
      <dgm:prSet presAssocID="{03775FE4-FDEC-47AD-BF9E-F64FE4B0DE68}" presName="spaceBetweenRectangles" presStyleCnt="0"/>
      <dgm:spPr/>
    </dgm:pt>
    <dgm:pt modelId="{7D14751E-F4FE-8649-8A99-064B388E5C3A}" type="pres">
      <dgm:prSet presAssocID="{B21DD3EA-4B42-453C-AA51-EA54776CC68F}" presName="parentLin" presStyleCnt="0"/>
      <dgm:spPr/>
    </dgm:pt>
    <dgm:pt modelId="{94461746-B1B5-2A45-A0B2-79050D196EDF}" type="pres">
      <dgm:prSet presAssocID="{B21DD3EA-4B42-453C-AA51-EA54776CC68F}" presName="parentLeftMargin" presStyleLbl="node1" presStyleIdx="0" presStyleCnt="3"/>
      <dgm:spPr/>
    </dgm:pt>
    <dgm:pt modelId="{8D04F457-E9D5-1B44-8417-B40A92A9E4DF}" type="pres">
      <dgm:prSet presAssocID="{B21DD3EA-4B42-453C-AA51-EA54776CC68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61A5ACA-27F1-8341-BA8F-E1B117819C51}" type="pres">
      <dgm:prSet presAssocID="{B21DD3EA-4B42-453C-AA51-EA54776CC68F}" presName="negativeSpace" presStyleCnt="0"/>
      <dgm:spPr/>
    </dgm:pt>
    <dgm:pt modelId="{64DA57DA-D05E-4946-B525-88F30133E643}" type="pres">
      <dgm:prSet presAssocID="{B21DD3EA-4B42-453C-AA51-EA54776CC68F}" presName="childText" presStyleLbl="conFgAcc1" presStyleIdx="1" presStyleCnt="3">
        <dgm:presLayoutVars>
          <dgm:bulletEnabled val="1"/>
        </dgm:presLayoutVars>
      </dgm:prSet>
      <dgm:spPr/>
    </dgm:pt>
    <dgm:pt modelId="{C6EE8E38-6209-E24E-8BFD-1D59835B4615}" type="pres">
      <dgm:prSet presAssocID="{AAE6BF0C-930E-43BA-A391-158F82934A98}" presName="spaceBetweenRectangles" presStyleCnt="0"/>
      <dgm:spPr/>
    </dgm:pt>
    <dgm:pt modelId="{89A6D6B4-5033-8E4D-A161-4182AB15A722}" type="pres">
      <dgm:prSet presAssocID="{93EC6937-B671-45C1-8A6B-0A7A50B939FE}" presName="parentLin" presStyleCnt="0"/>
      <dgm:spPr/>
    </dgm:pt>
    <dgm:pt modelId="{C4BDC2ED-ECA8-E148-A2EF-E6730FCBB9FB}" type="pres">
      <dgm:prSet presAssocID="{93EC6937-B671-45C1-8A6B-0A7A50B939FE}" presName="parentLeftMargin" presStyleLbl="node1" presStyleIdx="1" presStyleCnt="3"/>
      <dgm:spPr/>
    </dgm:pt>
    <dgm:pt modelId="{6A1B3B31-6A4C-694A-824A-40C3E37531DD}" type="pres">
      <dgm:prSet presAssocID="{93EC6937-B671-45C1-8A6B-0A7A50B939F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08A97D5-57A4-9545-9732-95B102FB621A}" type="pres">
      <dgm:prSet presAssocID="{93EC6937-B671-45C1-8A6B-0A7A50B939FE}" presName="negativeSpace" presStyleCnt="0"/>
      <dgm:spPr/>
    </dgm:pt>
    <dgm:pt modelId="{15387551-C9D4-AD4E-96B0-03F9F6B247B3}" type="pres">
      <dgm:prSet presAssocID="{93EC6937-B671-45C1-8A6B-0A7A50B939F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202F803-14BE-479E-AE75-DA73F5584FEB}" srcId="{93EC6937-B671-45C1-8A6B-0A7A50B939FE}" destId="{BE3C8A97-92A5-4CE0-AA85-34E3826FE154}" srcOrd="1" destOrd="0" parTransId="{C233ED07-21F1-4A66-98C8-FF32019037BC}" sibTransId="{CAAC1948-3351-4340-BBE8-059891272F48}"/>
    <dgm:cxn modelId="{32501713-29B3-48F6-A620-F84040FB17CA}" srcId="{13B4436C-C246-42F0-8088-8691D88365FE}" destId="{93EC6937-B671-45C1-8A6B-0A7A50B939FE}" srcOrd="2" destOrd="0" parTransId="{F44A4CD7-5E86-46C8-859E-4A78B56E276D}" sibTransId="{5D241636-0EF3-49D1-ACD8-D999F8B2AB73}"/>
    <dgm:cxn modelId="{B7E6AF1E-E1EE-4900-9891-90E6C847E50F}" srcId="{26BA9FF6-B595-4FF8-A376-CDD235940C9C}" destId="{B3A2EF01-AF68-4DB9-AFEF-25D747C1A3D9}" srcOrd="0" destOrd="0" parTransId="{F7B0AA4A-C9CE-4262-8993-1B46CD0AF8D9}" sibTransId="{D1CD4ABA-F906-46F5-86ED-2C3C362AAADB}"/>
    <dgm:cxn modelId="{F793342F-9716-3E4B-99F8-ACE951876922}" type="presOf" srcId="{B3A2EF01-AF68-4DB9-AFEF-25D747C1A3D9}" destId="{FB751DBF-20A1-DE43-95F1-0D3046D93352}" srcOrd="0" destOrd="0" presId="urn:microsoft.com/office/officeart/2005/8/layout/list1"/>
    <dgm:cxn modelId="{F4DD6E37-94A4-48EE-B9CF-966E1AAB108B}" srcId="{93EC6937-B671-45C1-8A6B-0A7A50B939FE}" destId="{016ED3C4-399E-4CFE-9D7C-26B000B8BB39}" srcOrd="0" destOrd="0" parTransId="{36BA0621-A1D9-4C20-942D-2B6D67A61CF7}" sibTransId="{6B816765-475E-41BA-8218-35023D2FEE19}"/>
    <dgm:cxn modelId="{497FB53D-0518-DE4D-91A8-0C9A8485F997}" type="presOf" srcId="{597A8AE4-499B-4FA9-8820-0E3D53BF5CFE}" destId="{15387551-C9D4-AD4E-96B0-03F9F6B247B3}" srcOrd="0" destOrd="3" presId="urn:microsoft.com/office/officeart/2005/8/layout/list1"/>
    <dgm:cxn modelId="{AF27F24F-8407-4AF8-A4A5-AF368C282F99}" srcId="{93EC6937-B671-45C1-8A6B-0A7A50B939FE}" destId="{5DD80A21-9191-46FF-9A28-655A5782202B}" srcOrd="2" destOrd="0" parTransId="{8A8231B8-CFA7-423D-AF62-86AE229245FF}" sibTransId="{67D63F63-4A53-44FA-ACE4-0C632A1CBA76}"/>
    <dgm:cxn modelId="{A74DC850-430E-044C-9BE9-DDE361BA4F0B}" type="presOf" srcId="{BAF65CED-4B14-47CE-8D3E-23BB9D43681D}" destId="{64DA57DA-D05E-4946-B525-88F30133E643}" srcOrd="0" destOrd="0" presId="urn:microsoft.com/office/officeart/2005/8/layout/list1"/>
    <dgm:cxn modelId="{8284F853-7526-BC4A-BC08-A891BD81AE1A}" type="presOf" srcId="{016ED3C4-399E-4CFE-9D7C-26B000B8BB39}" destId="{15387551-C9D4-AD4E-96B0-03F9F6B247B3}" srcOrd="0" destOrd="0" presId="urn:microsoft.com/office/officeart/2005/8/layout/list1"/>
    <dgm:cxn modelId="{2B03A156-B7A4-224F-A234-78DDFE3AEC84}" type="presOf" srcId="{6C52C58B-845D-45A9-910F-1BCC02FC570D}" destId="{64DA57DA-D05E-4946-B525-88F30133E643}" srcOrd="0" destOrd="1" presId="urn:microsoft.com/office/officeart/2005/8/layout/list1"/>
    <dgm:cxn modelId="{8131DE5C-100F-4C82-994C-4A51329E1C80}" srcId="{93EC6937-B671-45C1-8A6B-0A7A50B939FE}" destId="{597A8AE4-499B-4FA9-8820-0E3D53BF5CFE}" srcOrd="3" destOrd="0" parTransId="{8C848596-E2B7-44BB-B4BA-415F1459A863}" sibTransId="{0FFB8DD7-C881-4A71-B4B2-0478BA3D6F3D}"/>
    <dgm:cxn modelId="{0D1E645F-6973-D047-9BAA-DE4351181B8F}" type="presOf" srcId="{5DD80A21-9191-46FF-9A28-655A5782202B}" destId="{15387551-C9D4-AD4E-96B0-03F9F6B247B3}" srcOrd="0" destOrd="2" presId="urn:microsoft.com/office/officeart/2005/8/layout/list1"/>
    <dgm:cxn modelId="{B6154E7B-1517-4F60-AD36-A6A4B3EDAD06}" srcId="{B21DD3EA-4B42-453C-AA51-EA54776CC68F}" destId="{6C52C58B-845D-45A9-910F-1BCC02FC570D}" srcOrd="1" destOrd="0" parTransId="{22A0919F-F6AB-47DA-B3D6-B5480579A8F2}" sibTransId="{60B905ED-7FDA-4FDB-A937-C5CC1B0CFD33}"/>
    <dgm:cxn modelId="{0D641D7F-49F9-354F-AAEA-4FDD77094312}" type="presOf" srcId="{B21DD3EA-4B42-453C-AA51-EA54776CC68F}" destId="{94461746-B1B5-2A45-A0B2-79050D196EDF}" srcOrd="0" destOrd="0" presId="urn:microsoft.com/office/officeart/2005/8/layout/list1"/>
    <dgm:cxn modelId="{3138B880-85BA-244D-8A58-CDC786A05457}" type="presOf" srcId="{93EC6937-B671-45C1-8A6B-0A7A50B939FE}" destId="{6A1B3B31-6A4C-694A-824A-40C3E37531DD}" srcOrd="1" destOrd="0" presId="urn:microsoft.com/office/officeart/2005/8/layout/list1"/>
    <dgm:cxn modelId="{7F1B0984-0A0B-4B3C-9C32-E72098BD369E}" srcId="{13B4436C-C246-42F0-8088-8691D88365FE}" destId="{B21DD3EA-4B42-453C-AA51-EA54776CC68F}" srcOrd="1" destOrd="0" parTransId="{02615789-217A-49DC-89DE-CBFA1E85C160}" sibTransId="{AAE6BF0C-930E-43BA-A391-158F82934A98}"/>
    <dgm:cxn modelId="{67A24C84-6C2A-F54F-BC0B-C92DAC709C5D}" type="presOf" srcId="{26BA9FF6-B595-4FF8-A376-CDD235940C9C}" destId="{0CA8C0DA-F79A-574D-B92C-BF0CFFD88523}" srcOrd="1" destOrd="0" presId="urn:microsoft.com/office/officeart/2005/8/layout/list1"/>
    <dgm:cxn modelId="{1C47B489-8F7D-6E44-8818-B4F9BF7A7E04}" type="presOf" srcId="{13B4436C-C246-42F0-8088-8691D88365FE}" destId="{1855AFDA-87EC-FD44-BB96-2224C2E91489}" srcOrd="0" destOrd="0" presId="urn:microsoft.com/office/officeart/2005/8/layout/list1"/>
    <dgm:cxn modelId="{42BEE492-FE5D-9644-8621-7DAD61654E2F}" type="presOf" srcId="{26BA9FF6-B595-4FF8-A376-CDD235940C9C}" destId="{4BAEC581-3D66-A24C-AAF8-F443848653AF}" srcOrd="0" destOrd="0" presId="urn:microsoft.com/office/officeart/2005/8/layout/list1"/>
    <dgm:cxn modelId="{B810529C-DDFC-4A39-815B-7DA02150B9E7}" srcId="{13B4436C-C246-42F0-8088-8691D88365FE}" destId="{26BA9FF6-B595-4FF8-A376-CDD235940C9C}" srcOrd="0" destOrd="0" parTransId="{4CF768DF-C56B-48EC-A5F1-4AB3FD9C5BE1}" sibTransId="{03775FE4-FDEC-47AD-BF9E-F64FE4B0DE68}"/>
    <dgm:cxn modelId="{5FD5C1BE-28E5-8A4E-BBE4-FF0EEB3CB20B}" type="presOf" srcId="{B21DD3EA-4B42-453C-AA51-EA54776CC68F}" destId="{8D04F457-E9D5-1B44-8417-B40A92A9E4DF}" srcOrd="1" destOrd="0" presId="urn:microsoft.com/office/officeart/2005/8/layout/list1"/>
    <dgm:cxn modelId="{EF6587C2-C4F3-A042-9D9D-0CAF4E47C7D9}" type="presOf" srcId="{93EC6937-B671-45C1-8A6B-0A7A50B939FE}" destId="{C4BDC2ED-ECA8-E148-A2EF-E6730FCBB9FB}" srcOrd="0" destOrd="0" presId="urn:microsoft.com/office/officeart/2005/8/layout/list1"/>
    <dgm:cxn modelId="{7E202FE7-34CC-444A-B8B1-EC423B3D100F}" srcId="{B21DD3EA-4B42-453C-AA51-EA54776CC68F}" destId="{BAF65CED-4B14-47CE-8D3E-23BB9D43681D}" srcOrd="0" destOrd="0" parTransId="{08675BB1-B8D3-4908-ADB9-6583A9C1A824}" sibTransId="{2B439A9D-B87D-41AE-8179-CE50F51BB207}"/>
    <dgm:cxn modelId="{AF6F84FF-ABDF-144F-860E-2FBA996512EB}" type="presOf" srcId="{BE3C8A97-92A5-4CE0-AA85-34E3826FE154}" destId="{15387551-C9D4-AD4E-96B0-03F9F6B247B3}" srcOrd="0" destOrd="1" presId="urn:microsoft.com/office/officeart/2005/8/layout/list1"/>
    <dgm:cxn modelId="{6D154C64-E271-3244-A27C-70C0B567C123}" type="presParOf" srcId="{1855AFDA-87EC-FD44-BB96-2224C2E91489}" destId="{85333949-C77D-794B-9DAC-79FF5FFB3CFE}" srcOrd="0" destOrd="0" presId="urn:microsoft.com/office/officeart/2005/8/layout/list1"/>
    <dgm:cxn modelId="{BAD248B3-AEB5-6644-AA4E-AE0D91C3255D}" type="presParOf" srcId="{85333949-C77D-794B-9DAC-79FF5FFB3CFE}" destId="{4BAEC581-3D66-A24C-AAF8-F443848653AF}" srcOrd="0" destOrd="0" presId="urn:microsoft.com/office/officeart/2005/8/layout/list1"/>
    <dgm:cxn modelId="{48A5CBD4-FFF9-EE42-8F6A-BA81B5580B82}" type="presParOf" srcId="{85333949-C77D-794B-9DAC-79FF5FFB3CFE}" destId="{0CA8C0DA-F79A-574D-B92C-BF0CFFD88523}" srcOrd="1" destOrd="0" presId="urn:microsoft.com/office/officeart/2005/8/layout/list1"/>
    <dgm:cxn modelId="{936D2BAF-7EAA-6648-9591-3E3D9FBEE0DB}" type="presParOf" srcId="{1855AFDA-87EC-FD44-BB96-2224C2E91489}" destId="{DF84379A-8AA5-0D4E-BBA4-B1333931BFE7}" srcOrd="1" destOrd="0" presId="urn:microsoft.com/office/officeart/2005/8/layout/list1"/>
    <dgm:cxn modelId="{51B6CA15-B70B-6744-9E94-E0DA9B1CA4C2}" type="presParOf" srcId="{1855AFDA-87EC-FD44-BB96-2224C2E91489}" destId="{FB751DBF-20A1-DE43-95F1-0D3046D93352}" srcOrd="2" destOrd="0" presId="urn:microsoft.com/office/officeart/2005/8/layout/list1"/>
    <dgm:cxn modelId="{2C6A4A0A-E603-4843-986B-26D258246B8F}" type="presParOf" srcId="{1855AFDA-87EC-FD44-BB96-2224C2E91489}" destId="{BB67EF75-F3B0-474C-8F88-24B8367B3A5A}" srcOrd="3" destOrd="0" presId="urn:microsoft.com/office/officeart/2005/8/layout/list1"/>
    <dgm:cxn modelId="{241B9ADA-B2A1-C645-81E8-A785AEFCCC4F}" type="presParOf" srcId="{1855AFDA-87EC-FD44-BB96-2224C2E91489}" destId="{7D14751E-F4FE-8649-8A99-064B388E5C3A}" srcOrd="4" destOrd="0" presId="urn:microsoft.com/office/officeart/2005/8/layout/list1"/>
    <dgm:cxn modelId="{5C307441-C883-D14D-B9C3-19834513BED1}" type="presParOf" srcId="{7D14751E-F4FE-8649-8A99-064B388E5C3A}" destId="{94461746-B1B5-2A45-A0B2-79050D196EDF}" srcOrd="0" destOrd="0" presId="urn:microsoft.com/office/officeart/2005/8/layout/list1"/>
    <dgm:cxn modelId="{FBF0A146-03AF-B245-8A7B-434C770F2025}" type="presParOf" srcId="{7D14751E-F4FE-8649-8A99-064B388E5C3A}" destId="{8D04F457-E9D5-1B44-8417-B40A92A9E4DF}" srcOrd="1" destOrd="0" presId="urn:microsoft.com/office/officeart/2005/8/layout/list1"/>
    <dgm:cxn modelId="{F6571412-CB33-B948-8489-F9DBC72E8DB4}" type="presParOf" srcId="{1855AFDA-87EC-FD44-BB96-2224C2E91489}" destId="{B61A5ACA-27F1-8341-BA8F-E1B117819C51}" srcOrd="5" destOrd="0" presId="urn:microsoft.com/office/officeart/2005/8/layout/list1"/>
    <dgm:cxn modelId="{D6FBFE2B-0470-7849-AA85-6EEAB848623A}" type="presParOf" srcId="{1855AFDA-87EC-FD44-BB96-2224C2E91489}" destId="{64DA57DA-D05E-4946-B525-88F30133E643}" srcOrd="6" destOrd="0" presId="urn:microsoft.com/office/officeart/2005/8/layout/list1"/>
    <dgm:cxn modelId="{B9FDF05F-9399-4346-BC6C-09996C48521E}" type="presParOf" srcId="{1855AFDA-87EC-FD44-BB96-2224C2E91489}" destId="{C6EE8E38-6209-E24E-8BFD-1D59835B4615}" srcOrd="7" destOrd="0" presId="urn:microsoft.com/office/officeart/2005/8/layout/list1"/>
    <dgm:cxn modelId="{4F859ECD-9ED1-6645-A398-9AB1CA9C8F50}" type="presParOf" srcId="{1855AFDA-87EC-FD44-BB96-2224C2E91489}" destId="{89A6D6B4-5033-8E4D-A161-4182AB15A722}" srcOrd="8" destOrd="0" presId="urn:microsoft.com/office/officeart/2005/8/layout/list1"/>
    <dgm:cxn modelId="{B1235A3B-5B8B-514E-89A9-ADB3AABC62E5}" type="presParOf" srcId="{89A6D6B4-5033-8E4D-A161-4182AB15A722}" destId="{C4BDC2ED-ECA8-E148-A2EF-E6730FCBB9FB}" srcOrd="0" destOrd="0" presId="urn:microsoft.com/office/officeart/2005/8/layout/list1"/>
    <dgm:cxn modelId="{FAC7342E-FEBF-DB49-ACD0-B2EFCC8E414A}" type="presParOf" srcId="{89A6D6B4-5033-8E4D-A161-4182AB15A722}" destId="{6A1B3B31-6A4C-694A-824A-40C3E37531DD}" srcOrd="1" destOrd="0" presId="urn:microsoft.com/office/officeart/2005/8/layout/list1"/>
    <dgm:cxn modelId="{1C01932E-D287-A348-B717-8553720A1ED7}" type="presParOf" srcId="{1855AFDA-87EC-FD44-BB96-2224C2E91489}" destId="{D08A97D5-57A4-9545-9732-95B102FB621A}" srcOrd="9" destOrd="0" presId="urn:microsoft.com/office/officeart/2005/8/layout/list1"/>
    <dgm:cxn modelId="{394B4C98-6ACB-8947-95DA-248346245637}" type="presParOf" srcId="{1855AFDA-87EC-FD44-BB96-2224C2E91489}" destId="{15387551-C9D4-AD4E-96B0-03F9F6B247B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4B7C8-EFFB-4AA4-91C7-E7AC487C21E8}">
      <dsp:nvSpPr>
        <dsp:cNvPr id="0" name=""/>
        <dsp:cNvSpPr/>
      </dsp:nvSpPr>
      <dsp:spPr>
        <a:xfrm>
          <a:off x="295" y="494017"/>
          <a:ext cx="823921" cy="8239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FDEFA-CED2-4C0F-BE88-2126C388B819}">
      <dsp:nvSpPr>
        <dsp:cNvPr id="0" name=""/>
        <dsp:cNvSpPr/>
      </dsp:nvSpPr>
      <dsp:spPr>
        <a:xfrm>
          <a:off x="295" y="1462613"/>
          <a:ext cx="2354062" cy="353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100" kern="1200"/>
            <a:t>Organization of code</a:t>
          </a:r>
        </a:p>
      </dsp:txBody>
      <dsp:txXfrm>
        <a:off x="295" y="1462613"/>
        <a:ext cx="2354062" cy="353109"/>
      </dsp:txXfrm>
    </dsp:sp>
    <dsp:sp modelId="{FA844D42-3B6D-4FC0-9F0D-6F4A10EBBF5F}">
      <dsp:nvSpPr>
        <dsp:cNvPr id="0" name=""/>
        <dsp:cNvSpPr/>
      </dsp:nvSpPr>
      <dsp:spPr>
        <a:xfrm>
          <a:off x="295" y="1883013"/>
          <a:ext cx="2354062" cy="197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Maintainable, easy to find what you need</a:t>
          </a:r>
        </a:p>
      </dsp:txBody>
      <dsp:txXfrm>
        <a:off x="295" y="1883013"/>
        <a:ext cx="2354062" cy="1975512"/>
      </dsp:txXfrm>
    </dsp:sp>
    <dsp:sp modelId="{EF87D87A-217E-4B34-B18F-314A49BC1A06}">
      <dsp:nvSpPr>
        <dsp:cNvPr id="0" name=""/>
        <dsp:cNvSpPr/>
      </dsp:nvSpPr>
      <dsp:spPr>
        <a:xfrm>
          <a:off x="2766318" y="494017"/>
          <a:ext cx="823921" cy="8239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CCAF45-69DB-45AC-9FA5-B987F80FCC2A}">
      <dsp:nvSpPr>
        <dsp:cNvPr id="0" name=""/>
        <dsp:cNvSpPr/>
      </dsp:nvSpPr>
      <dsp:spPr>
        <a:xfrm>
          <a:off x="2766318" y="1462613"/>
          <a:ext cx="2354062" cy="353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100" kern="1200"/>
            <a:t>Ease of development</a:t>
          </a:r>
        </a:p>
      </dsp:txBody>
      <dsp:txXfrm>
        <a:off x="2766318" y="1462613"/>
        <a:ext cx="2354062" cy="353109"/>
      </dsp:txXfrm>
    </dsp:sp>
    <dsp:sp modelId="{97B57D57-6774-4979-8AE2-B953BBBABE25}">
      <dsp:nvSpPr>
        <dsp:cNvPr id="0" name=""/>
        <dsp:cNvSpPr/>
      </dsp:nvSpPr>
      <dsp:spPr>
        <a:xfrm>
          <a:off x="2766318" y="1883013"/>
          <a:ext cx="2354062" cy="197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Build and test components independently</a:t>
          </a:r>
        </a:p>
      </dsp:txBody>
      <dsp:txXfrm>
        <a:off x="2766318" y="1883013"/>
        <a:ext cx="2354062" cy="1975512"/>
      </dsp:txXfrm>
    </dsp:sp>
    <dsp:sp modelId="{BD710D51-3BE2-4605-A21A-B75B108CDEFA}">
      <dsp:nvSpPr>
        <dsp:cNvPr id="0" name=""/>
        <dsp:cNvSpPr/>
      </dsp:nvSpPr>
      <dsp:spPr>
        <a:xfrm>
          <a:off x="5532342" y="494017"/>
          <a:ext cx="823921" cy="8239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55F45C-8F6C-4D6C-823C-A072B60910A9}">
      <dsp:nvSpPr>
        <dsp:cNvPr id="0" name=""/>
        <dsp:cNvSpPr/>
      </dsp:nvSpPr>
      <dsp:spPr>
        <a:xfrm>
          <a:off x="5532342" y="1462613"/>
          <a:ext cx="2354062" cy="353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100" kern="1200"/>
            <a:t>Flexibility</a:t>
          </a:r>
        </a:p>
      </dsp:txBody>
      <dsp:txXfrm>
        <a:off x="5532342" y="1462613"/>
        <a:ext cx="2354062" cy="353109"/>
      </dsp:txXfrm>
    </dsp:sp>
    <dsp:sp modelId="{47CA422B-DF28-4D74-A890-DB2762783E37}">
      <dsp:nvSpPr>
        <dsp:cNvPr id="0" name=""/>
        <dsp:cNvSpPr/>
      </dsp:nvSpPr>
      <dsp:spPr>
        <a:xfrm>
          <a:off x="5532342" y="1883013"/>
          <a:ext cx="2354062" cy="197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Swap out views for different presentations of the same data (ex: calendar daily, weekly, or monthly view)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Swap out models to change data storage without affecting user</a:t>
          </a:r>
        </a:p>
      </dsp:txBody>
      <dsp:txXfrm>
        <a:off x="5532342" y="1883013"/>
        <a:ext cx="2354062" cy="19755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B0F829-62DC-4CF6-9FD1-F60FBC5F020F}">
      <dsp:nvSpPr>
        <dsp:cNvPr id="0" name=""/>
        <dsp:cNvSpPr/>
      </dsp:nvSpPr>
      <dsp:spPr>
        <a:xfrm>
          <a:off x="1180121" y="397879"/>
          <a:ext cx="1268367" cy="12683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82EE59-1690-4586-ACB9-B9CCB051BCD9}">
      <dsp:nvSpPr>
        <dsp:cNvPr id="0" name=""/>
        <dsp:cNvSpPr/>
      </dsp:nvSpPr>
      <dsp:spPr>
        <a:xfrm>
          <a:off x="2351" y="1819402"/>
          <a:ext cx="3623906" cy="54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In theory…</a:t>
          </a:r>
        </a:p>
      </dsp:txBody>
      <dsp:txXfrm>
        <a:off x="2351" y="1819402"/>
        <a:ext cx="3623906" cy="543585"/>
      </dsp:txXfrm>
    </dsp:sp>
    <dsp:sp modelId="{77CB8AC7-CB03-4734-BC83-15E400EB959B}">
      <dsp:nvSpPr>
        <dsp:cNvPr id="0" name=""/>
        <dsp:cNvSpPr/>
      </dsp:nvSpPr>
      <dsp:spPr>
        <a:xfrm>
          <a:off x="2351" y="2434223"/>
          <a:ext cx="3623906" cy="1525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Pattern of behavior in response to inputs (controller) are independent of visual geometry (view)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Controller contacts view to interpret what input events should mean in the context of the view</a:t>
          </a:r>
        </a:p>
      </dsp:txBody>
      <dsp:txXfrm>
        <a:off x="2351" y="2434223"/>
        <a:ext cx="3623906" cy="1525420"/>
      </dsp:txXfrm>
    </dsp:sp>
    <dsp:sp modelId="{B4FC896B-A645-46D3-BDCB-6E67C12FEBDC}">
      <dsp:nvSpPr>
        <dsp:cNvPr id="0" name=""/>
        <dsp:cNvSpPr/>
      </dsp:nvSpPr>
      <dsp:spPr>
        <a:xfrm>
          <a:off x="5438211" y="397879"/>
          <a:ext cx="1268367" cy="12683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41EAD5-3BF7-4E91-AEAF-61D3B04D6AB7}">
      <dsp:nvSpPr>
        <dsp:cNvPr id="0" name=""/>
        <dsp:cNvSpPr/>
      </dsp:nvSpPr>
      <dsp:spPr>
        <a:xfrm>
          <a:off x="4260441" y="1819402"/>
          <a:ext cx="3623906" cy="54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/>
            <a:t>In practice…</a:t>
          </a:r>
        </a:p>
      </dsp:txBody>
      <dsp:txXfrm>
        <a:off x="4260441" y="1819402"/>
        <a:ext cx="3623906" cy="543585"/>
      </dsp:txXfrm>
    </dsp:sp>
    <dsp:sp modelId="{180BCD81-AD6A-4E99-9A30-2EFE7313DEBE}">
      <dsp:nvSpPr>
        <dsp:cNvPr id="0" name=""/>
        <dsp:cNvSpPr/>
      </dsp:nvSpPr>
      <dsp:spPr>
        <a:xfrm>
          <a:off x="4260441" y="2434223"/>
          <a:ext cx="3623906" cy="1525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View and controller are so intertwined that they almost always occur in matched pairs (ex: command line interface)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Many architectures combine the two</a:t>
          </a:r>
        </a:p>
      </dsp:txBody>
      <dsp:txXfrm>
        <a:off x="4260441" y="2434223"/>
        <a:ext cx="3623906" cy="1525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CD70DB-54FB-174D-AD5A-C8830D508471}">
      <dsp:nvSpPr>
        <dsp:cNvPr id="0" name=""/>
        <dsp:cNvSpPr/>
      </dsp:nvSpPr>
      <dsp:spPr>
        <a:xfrm>
          <a:off x="0" y="456161"/>
          <a:ext cx="7886700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604012" rIns="612096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As soon as the model changes, it notifies all of the views</a:t>
          </a:r>
        </a:p>
      </dsp:txBody>
      <dsp:txXfrm>
        <a:off x="0" y="456161"/>
        <a:ext cx="7886700" cy="1644300"/>
      </dsp:txXfrm>
    </dsp:sp>
    <dsp:sp modelId="{F60BE4DB-1138-214A-BF7D-CCD52F7B7AC3}">
      <dsp:nvSpPr>
        <dsp:cNvPr id="0" name=""/>
        <dsp:cNvSpPr/>
      </dsp:nvSpPr>
      <dsp:spPr>
        <a:xfrm>
          <a:off x="394335" y="28121"/>
          <a:ext cx="5520690" cy="856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Push architecture</a:t>
          </a:r>
        </a:p>
      </dsp:txBody>
      <dsp:txXfrm>
        <a:off x="436125" y="69911"/>
        <a:ext cx="5437110" cy="772500"/>
      </dsp:txXfrm>
    </dsp:sp>
    <dsp:sp modelId="{1D76F29C-D1D0-1249-8C32-04552437D646}">
      <dsp:nvSpPr>
        <dsp:cNvPr id="0" name=""/>
        <dsp:cNvSpPr/>
      </dsp:nvSpPr>
      <dsp:spPr>
        <a:xfrm>
          <a:off x="0" y="2685101"/>
          <a:ext cx="7886700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604012" rIns="612096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When a view needs to be updated, it asks the model for new data</a:t>
          </a:r>
        </a:p>
      </dsp:txBody>
      <dsp:txXfrm>
        <a:off x="0" y="2685101"/>
        <a:ext cx="7886700" cy="1644300"/>
      </dsp:txXfrm>
    </dsp:sp>
    <dsp:sp modelId="{74ACF085-C0E5-9A4A-8614-84D95FED651F}">
      <dsp:nvSpPr>
        <dsp:cNvPr id="0" name=""/>
        <dsp:cNvSpPr/>
      </dsp:nvSpPr>
      <dsp:spPr>
        <a:xfrm>
          <a:off x="394335" y="2257062"/>
          <a:ext cx="5520690" cy="8560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Pull architecture</a:t>
          </a:r>
        </a:p>
      </dsp:txBody>
      <dsp:txXfrm>
        <a:off x="436125" y="2298852"/>
        <a:ext cx="5437110" cy="772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6F26F-0860-1944-B399-63F46478FA49}">
      <dsp:nvSpPr>
        <dsp:cNvPr id="0" name=""/>
        <dsp:cNvSpPr/>
      </dsp:nvSpPr>
      <dsp:spPr>
        <a:xfrm>
          <a:off x="0" y="453671"/>
          <a:ext cx="7886700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604012" rIns="612096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Guaranteed to have latest data in case something goes wrong later on</a:t>
          </a:r>
        </a:p>
      </dsp:txBody>
      <dsp:txXfrm>
        <a:off x="0" y="453671"/>
        <a:ext cx="7886700" cy="1644300"/>
      </dsp:txXfrm>
    </dsp:sp>
    <dsp:sp modelId="{5A451DDB-12DA-B34F-A081-941E2538DAD1}">
      <dsp:nvSpPr>
        <dsp:cNvPr id="0" name=""/>
        <dsp:cNvSpPr/>
      </dsp:nvSpPr>
      <dsp:spPr>
        <a:xfrm>
          <a:off x="394335" y="25631"/>
          <a:ext cx="5520690" cy="8560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Advantages for push</a:t>
          </a:r>
        </a:p>
      </dsp:txBody>
      <dsp:txXfrm>
        <a:off x="436125" y="67421"/>
        <a:ext cx="5437110" cy="772500"/>
      </dsp:txXfrm>
    </dsp:sp>
    <dsp:sp modelId="{F9B9DBD7-2D88-4C4B-B712-5C832C999CD8}">
      <dsp:nvSpPr>
        <dsp:cNvPr id="0" name=""/>
        <dsp:cNvSpPr/>
      </dsp:nvSpPr>
      <dsp:spPr>
        <a:xfrm>
          <a:off x="0" y="2682612"/>
          <a:ext cx="7886700" cy="164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604012" rIns="612096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900" kern="1200"/>
            <a:t>Avoid unnecessary updates, not nearly as intensive on the view</a:t>
          </a:r>
        </a:p>
      </dsp:txBody>
      <dsp:txXfrm>
        <a:off x="0" y="2682612"/>
        <a:ext cx="7886700" cy="1644300"/>
      </dsp:txXfrm>
    </dsp:sp>
    <dsp:sp modelId="{B8A8826D-FEDB-0F44-B23B-C5427A50EDBE}">
      <dsp:nvSpPr>
        <dsp:cNvPr id="0" name=""/>
        <dsp:cNvSpPr/>
      </dsp:nvSpPr>
      <dsp:spPr>
        <a:xfrm>
          <a:off x="394335" y="2254572"/>
          <a:ext cx="5520690" cy="8560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Advantages for pull</a:t>
          </a:r>
        </a:p>
      </dsp:txBody>
      <dsp:txXfrm>
        <a:off x="436125" y="2296362"/>
        <a:ext cx="5437110" cy="7725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B67B0-1E44-934B-8DC4-056EA98DAC45}">
      <dsp:nvSpPr>
        <dsp:cNvPr id="0" name=""/>
        <dsp:cNvSpPr/>
      </dsp:nvSpPr>
      <dsp:spPr>
        <a:xfrm>
          <a:off x="0" y="325134"/>
          <a:ext cx="7886700" cy="15529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54076" rIns="61209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Stores current state of traffic flow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Knows current direction of traffic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Capable of skipping a light cycle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Stores whether there are cars and/or pedestrians waiting</a:t>
          </a:r>
        </a:p>
      </dsp:txBody>
      <dsp:txXfrm>
        <a:off x="0" y="325134"/>
        <a:ext cx="7886700" cy="1552950"/>
      </dsp:txXfrm>
    </dsp:sp>
    <dsp:sp modelId="{CD1D3827-80E2-C64E-A3F8-7A17D6245242}">
      <dsp:nvSpPr>
        <dsp:cNvPr id="0" name=""/>
        <dsp:cNvSpPr/>
      </dsp:nvSpPr>
      <dsp:spPr>
        <a:xfrm>
          <a:off x="394335" y="74214"/>
          <a:ext cx="552069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Model</a:t>
          </a:r>
          <a:endParaRPr lang="en-US" sz="1700" kern="1200"/>
        </a:p>
      </dsp:txBody>
      <dsp:txXfrm>
        <a:off x="418833" y="98712"/>
        <a:ext cx="5471694" cy="452844"/>
      </dsp:txXfrm>
    </dsp:sp>
    <dsp:sp modelId="{BC85DF6F-C132-2C42-8B52-23939B91C436}">
      <dsp:nvSpPr>
        <dsp:cNvPr id="0" name=""/>
        <dsp:cNvSpPr/>
      </dsp:nvSpPr>
      <dsp:spPr>
        <a:xfrm>
          <a:off x="0" y="2220804"/>
          <a:ext cx="7886700" cy="72292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54076" rIns="61209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Conveys information to cars and pedestrians in a specific direction</a:t>
          </a:r>
        </a:p>
      </dsp:txBody>
      <dsp:txXfrm>
        <a:off x="0" y="2220804"/>
        <a:ext cx="7886700" cy="722925"/>
      </dsp:txXfrm>
    </dsp:sp>
    <dsp:sp modelId="{0C74BEEE-92BE-7E45-A0E4-EFB1F4309C1D}">
      <dsp:nvSpPr>
        <dsp:cNvPr id="0" name=""/>
        <dsp:cNvSpPr/>
      </dsp:nvSpPr>
      <dsp:spPr>
        <a:xfrm>
          <a:off x="394335" y="1969884"/>
          <a:ext cx="552069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View </a:t>
          </a:r>
          <a:endParaRPr lang="en-US" sz="1700" kern="1200"/>
        </a:p>
      </dsp:txBody>
      <dsp:txXfrm>
        <a:off x="418833" y="1994382"/>
        <a:ext cx="5471694" cy="452844"/>
      </dsp:txXfrm>
    </dsp:sp>
    <dsp:sp modelId="{DACD74AA-690B-D542-A313-F9574E506D46}">
      <dsp:nvSpPr>
        <dsp:cNvPr id="0" name=""/>
        <dsp:cNvSpPr/>
      </dsp:nvSpPr>
      <dsp:spPr>
        <a:xfrm>
          <a:off x="0" y="3286449"/>
          <a:ext cx="7886700" cy="990675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54076" rIns="61209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Aware of model’s current direction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Triggers methods to notify model that state should change</a:t>
          </a:r>
        </a:p>
      </dsp:txBody>
      <dsp:txXfrm>
        <a:off x="0" y="3286449"/>
        <a:ext cx="7886700" cy="990675"/>
      </dsp:txXfrm>
    </dsp:sp>
    <dsp:sp modelId="{1D01C040-8F02-5748-AAF4-3BC58951436A}">
      <dsp:nvSpPr>
        <dsp:cNvPr id="0" name=""/>
        <dsp:cNvSpPr/>
      </dsp:nvSpPr>
      <dsp:spPr>
        <a:xfrm>
          <a:off x="394335" y="3035529"/>
          <a:ext cx="5520690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Controller</a:t>
          </a:r>
          <a:endParaRPr lang="en-US" sz="1700" kern="1200"/>
        </a:p>
      </dsp:txBody>
      <dsp:txXfrm>
        <a:off x="418833" y="3060027"/>
        <a:ext cx="5471694" cy="452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1DBF-20A1-DE43-95F1-0D3046D93352}">
      <dsp:nvSpPr>
        <dsp:cNvPr id="0" name=""/>
        <dsp:cNvSpPr/>
      </dsp:nvSpPr>
      <dsp:spPr>
        <a:xfrm>
          <a:off x="0" y="307989"/>
          <a:ext cx="78867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– keeps track of which lights should be on and off</a:t>
          </a:r>
        </a:p>
      </dsp:txBody>
      <dsp:txXfrm>
        <a:off x="0" y="307989"/>
        <a:ext cx="7886700" cy="680400"/>
      </dsp:txXfrm>
    </dsp:sp>
    <dsp:sp modelId="{0CA8C0DA-F79A-574D-B92C-BF0CFFD88523}">
      <dsp:nvSpPr>
        <dsp:cNvPr id="0" name=""/>
        <dsp:cNvSpPr/>
      </dsp:nvSpPr>
      <dsp:spPr>
        <a:xfrm>
          <a:off x="394335" y="71829"/>
          <a:ext cx="552069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Model</a:t>
          </a:r>
          <a:endParaRPr lang="en-US" sz="1600" kern="1200"/>
        </a:p>
      </dsp:txBody>
      <dsp:txXfrm>
        <a:off x="417392" y="94886"/>
        <a:ext cx="5474576" cy="426206"/>
      </dsp:txXfrm>
    </dsp:sp>
    <dsp:sp modelId="{64DA57DA-D05E-4946-B525-88F30133E643}">
      <dsp:nvSpPr>
        <dsp:cNvPr id="0" name=""/>
        <dsp:cNvSpPr/>
      </dsp:nvSpPr>
      <dsp:spPr>
        <a:xfrm>
          <a:off x="0" y="1310949"/>
          <a:ext cx="78867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CarLight</a:t>
          </a:r>
          <a:r>
            <a:rPr lang="en-US" sz="1600" kern="1200" dirty="0"/>
            <a:t> – shows relevant state of </a:t>
          </a:r>
          <a:r>
            <a:rPr lang="en-US" sz="160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to cars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PedestrianLight</a:t>
          </a:r>
          <a:r>
            <a:rPr lang="en-US" sz="1600" kern="1200" dirty="0"/>
            <a:t> – shows relevant state of </a:t>
          </a:r>
          <a:r>
            <a:rPr lang="en-US" sz="160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to pedestrians</a:t>
          </a:r>
        </a:p>
      </dsp:txBody>
      <dsp:txXfrm>
        <a:off x="0" y="1310949"/>
        <a:ext cx="7886700" cy="932400"/>
      </dsp:txXfrm>
    </dsp:sp>
    <dsp:sp modelId="{8D04F457-E9D5-1B44-8417-B40A92A9E4DF}">
      <dsp:nvSpPr>
        <dsp:cNvPr id="0" name=""/>
        <dsp:cNvSpPr/>
      </dsp:nvSpPr>
      <dsp:spPr>
        <a:xfrm>
          <a:off x="394335" y="1074789"/>
          <a:ext cx="5520690" cy="47232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View</a:t>
          </a:r>
          <a:endParaRPr lang="en-US" sz="1600" kern="1200"/>
        </a:p>
      </dsp:txBody>
      <dsp:txXfrm>
        <a:off x="417392" y="1097846"/>
        <a:ext cx="5474576" cy="426206"/>
      </dsp:txXfrm>
    </dsp:sp>
    <dsp:sp modelId="{15387551-C9D4-AD4E-96B0-03F9F6B247B3}">
      <dsp:nvSpPr>
        <dsp:cNvPr id="0" name=""/>
        <dsp:cNvSpPr/>
      </dsp:nvSpPr>
      <dsp:spPr>
        <a:xfrm>
          <a:off x="0" y="2565909"/>
          <a:ext cx="7886700" cy="171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PedestrianButton</a:t>
          </a:r>
          <a:r>
            <a:rPr lang="en-US" sz="1600" kern="1200" dirty="0"/>
            <a:t> – notifies </a:t>
          </a:r>
          <a:r>
            <a:rPr lang="en-US" sz="160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that there is a pedestrian waiting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CarDetector</a:t>
          </a:r>
          <a:r>
            <a:rPr lang="en-US" sz="1600" kern="1200" dirty="0"/>
            <a:t> – notifies </a:t>
          </a:r>
          <a:r>
            <a:rPr lang="en-US" sz="1600" b="0" i="1" u="sng" kern="1200" dirty="0" err="1">
              <a:latin typeface="Consolas" panose="020B0609020204030204" pitchFamily="49" charset="0"/>
              <a:cs typeface="Consolas" panose="020B0609020204030204" pitchFamily="49" charset="0"/>
            </a:rPr>
            <a:t>TrafficModel</a:t>
          </a:r>
          <a:r>
            <a:rPr lang="en-US" sz="1600" kern="1200" dirty="0"/>
            <a:t> that there is a car waiting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 err="1">
              <a:latin typeface="Consolas" panose="020B0609020204030204" pitchFamily="49" charset="0"/>
              <a:cs typeface="Consolas" panose="020B0609020204030204" pitchFamily="49" charset="0"/>
            </a:rPr>
            <a:t>LightSwitch</a:t>
          </a:r>
          <a:r>
            <a:rPr lang="en-US" sz="1600" kern="1200" dirty="0"/>
            <a:t> – enables or disables the light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latin typeface="Consolas" panose="020B0609020204030204" pitchFamily="49" charset="0"/>
              <a:cs typeface="Consolas" panose="020B0609020204030204" pitchFamily="49" charset="0"/>
            </a:rPr>
            <a:t>Timer</a:t>
          </a:r>
          <a:r>
            <a:rPr lang="en-US" sz="1600" kern="1200" dirty="0"/>
            <a:t> – regulates time in some way, possibly to skip cycles</a:t>
          </a:r>
        </a:p>
      </dsp:txBody>
      <dsp:txXfrm>
        <a:off x="0" y="2565909"/>
        <a:ext cx="7886700" cy="1713600"/>
      </dsp:txXfrm>
    </dsp:sp>
    <dsp:sp modelId="{6A1B3B31-6A4C-694A-824A-40C3E37531DD}">
      <dsp:nvSpPr>
        <dsp:cNvPr id="0" name=""/>
        <dsp:cNvSpPr/>
      </dsp:nvSpPr>
      <dsp:spPr>
        <a:xfrm>
          <a:off x="394335" y="2329749"/>
          <a:ext cx="5520690" cy="47232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Controller</a:t>
          </a:r>
          <a:endParaRPr lang="en-US" sz="1600" kern="1200"/>
        </a:p>
      </dsp:txBody>
      <dsp:txXfrm>
        <a:off x="417392" y="2352806"/>
        <a:ext cx="547457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B32B0-EDC9-4A99-BF21-5B507A9A7D14}" type="datetimeFigureOut">
              <a:rPr lang="en-US" smtClean="0"/>
              <a:t>9/20/20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F2125-BE21-4FCC-BBCD-0C762B853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4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F2125-BE21-4FCC-BBCD-0C762B853F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62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F5C2B-521D-8147-AB7B-BEB3B4FC0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2EF9C3-BA72-5345-8FBA-14CA9E0243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26580-37D4-F849-A497-170ACC387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3D807-734C-9649-8520-ED889A3F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EC895B-4A7B-A342-BE32-89990EE4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38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14B98-7462-FF47-9BFB-297C08A7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E009EB-F001-9D43-AB99-DE00746F9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7F889-6417-A647-B33E-E9FA66D9E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85B2-49DA-D148-A7F2-8D8910898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A3CE3-EB3D-D147-B40B-04F1BCF8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9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0BA52-217E-964E-9340-F80111786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B41FF7-C211-BB4D-91E4-D5A043789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11AA-0F1D-B64F-9FD7-84984A38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37922-8D67-5B45-B405-4C231A87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F8062-2118-B14F-9156-5A43CE38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9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61D27-E939-5947-8C42-DBDCB5415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8500B-75D2-154D-A1FC-0B64CC8DF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BB4DF-91CF-CC44-B4CA-27CF472F4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A308E-196E-374B-A22B-E11232E0F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F571D-6EA2-6A48-BDCD-C987257AA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63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EB1B9-6153-A946-9F9D-E760ED7A0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CEE5-3E0F-2349-8A3C-2F6473BF7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1B1D0-C517-4947-8808-3A0A74A25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4D50D-E006-D046-AF6E-9BBEF2EA6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5D075-27BC-9444-9DFE-9BBFD945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4BBD4-2CD5-224A-8FFC-52BD33FB8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BD7AB-22D1-9B45-8D83-1E978398C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FAFA4-2A43-B849-B612-14EC26F0F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1B1E3-0333-934F-9AC0-97DA6A24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1597B-CF96-8040-AB13-124ECA8F1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184C9-FACC-244B-8AFA-79DE2FE3E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3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FF88-07CB-644F-8DCC-BAAEB7460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D8A4DC-356A-4843-ABC5-F35278350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39821-C0CB-BF49-8062-22B672372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E6D0AB-6AEA-514D-A86D-A4833EBE43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5E1F0A-6751-634C-95BF-4B07F2B16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BFE1AA-F15B-AA4E-9558-F888D1874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8A6033-3D80-9143-8337-7D89CF83C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75FF9-A059-624F-BC38-31C5346E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4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C42EC-5915-F74B-B783-2BCB2FE1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087C02-60A3-4744-80C8-07E87295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1CC4E5-0400-A643-B89B-A4DE91070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D2BF2-4815-5E4A-B060-3B69D0253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6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0B047-A4CD-B545-8E86-A45426A56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7E31FB-5520-8742-ACBA-4935382D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A9D89C-285B-5647-B85E-307CE618E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BB30-97C0-B648-99B3-6A259D2E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EE341-2AEE-D84C-9ED4-631E9974D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213148-BA32-5145-95D3-35345EE27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1E1888-A07A-4C49-A2B9-40097214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8CF30-873B-0146-826E-E6E57BB0C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DF5C5-CECC-B949-BF8F-5FDF9403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8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FE3DD-9BFB-5843-AFD2-A802D7A4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EB4B88-6D62-7C46-A1B1-E3CC924B3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9B1224-A32F-D04D-9E28-D453D82EA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871E3-0536-7C44-9DB5-651A90D37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64592-9AF1-C048-8A90-4A563C318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7907D-26D3-8C45-B80F-4611ECE8C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24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E373C9-846D-4941-B616-5A770B418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4DDAB-A7FA-5B44-AA9F-32FCF47ED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AD99-8736-EE44-BD8A-8B1A4C1D7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2B12D-41B7-46BA-96C3-1313AC755186}" type="datetimeFigureOut">
              <a:rPr lang="en-US" smtClean="0"/>
              <a:t>9/20/20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0200E-7389-A74C-9E29-CC9250BDC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10C355-F341-0842-AA00-B98832F2A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86F9D-6CCA-4A3D-8CB1-8BD226ED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9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74751229-0244-4FBB-BED1-407467F4C9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47825" y="735283"/>
            <a:ext cx="3733800" cy="316504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4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Model-View-Controller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7825" y="4078423"/>
            <a:ext cx="3733800" cy="2058657"/>
          </a:xfrm>
        </p:spPr>
        <p:txBody>
          <a:bodyPr vert="horz" lIns="91440" tIns="45720" rIns="91440" bIns="45720" rtlCol="0">
            <a:normAutofit/>
          </a:bodyPr>
          <a:lstStyle/>
          <a:p>
            <a:pPr algn="l" defTabSz="914400">
              <a:spcBef>
                <a:spcPts val="1000"/>
              </a:spcBef>
            </a:pPr>
            <a:endParaRPr lang="en-US" sz="19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defTabSz="914400">
              <a:spcBef>
                <a:spcPts val="1000"/>
              </a:spcBef>
            </a:pPr>
            <a:r>
              <a:rPr 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CSCI 420: Software Engineering</a:t>
            </a:r>
          </a:p>
          <a:p>
            <a:pPr algn="l" defTabSz="914400">
              <a:spcBef>
                <a:spcPts val="1000"/>
              </a:spcBef>
            </a:pPr>
            <a:endParaRPr lang="en-US" sz="19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l" defTabSz="914400">
              <a:spcBef>
                <a:spcPts val="1000"/>
              </a:spcBef>
            </a:pPr>
            <a:r>
              <a:rPr lang="en-US" sz="190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Material Attribution:</a:t>
            </a:r>
            <a:r>
              <a:rPr lang="en-US" sz="19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Alex Mariakakis, Krysta Yousoufian, Kellen Donohue, and James Fogarty</a:t>
            </a:r>
          </a:p>
        </p:txBody>
      </p:sp>
      <p:pic>
        <p:nvPicPr>
          <p:cNvPr id="40" name="Graphic 39" descr="Game controller">
            <a:extLst>
              <a:ext uri="{FF2B5EF4-FFF2-40B4-BE49-F238E27FC236}">
                <a16:creationId xmlns:a16="http://schemas.microsoft.com/office/drawing/2014/main" id="{DC57B0CB-B68A-4F47-A428-205CD426BA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161" y="2937750"/>
            <a:ext cx="966789" cy="966789"/>
          </a:xfrm>
          <a:prstGeom prst="rect">
            <a:avLst/>
          </a:prstGeom>
        </p:spPr>
      </p:pic>
      <p:pic>
        <p:nvPicPr>
          <p:cNvPr id="42" name="Graphic 41" descr="Game controller">
            <a:extLst>
              <a:ext uri="{FF2B5EF4-FFF2-40B4-BE49-F238E27FC236}">
                <a16:creationId xmlns:a16="http://schemas.microsoft.com/office/drawing/2014/main" id="{93B0DD0F-90BC-4E87-9589-4E1C19520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55861" y="1392825"/>
            <a:ext cx="4058507" cy="405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037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vs. Pull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78483" y="3602182"/>
            <a:ext cx="2133600" cy="914400"/>
            <a:chOff x="1600200" y="2514600"/>
            <a:chExt cx="2133600" cy="914400"/>
          </a:xfrm>
        </p:grpSpPr>
        <p:sp>
          <p:nvSpPr>
            <p:cNvPr id="4" name="Rectangle 3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Model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105400" y="2057400"/>
            <a:ext cx="2133600" cy="914400"/>
            <a:chOff x="1600200" y="2514600"/>
            <a:chExt cx="2133600" cy="914400"/>
          </a:xfrm>
        </p:grpSpPr>
        <p:sp>
          <p:nvSpPr>
            <p:cNvPr id="9" name="Rectangle 8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View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05400" y="5105400"/>
            <a:ext cx="2133600" cy="914400"/>
            <a:chOff x="1600200" y="2514600"/>
            <a:chExt cx="2133600" cy="914400"/>
          </a:xfrm>
        </p:grpSpPr>
        <p:sp>
          <p:nvSpPr>
            <p:cNvPr id="12" name="Rectangle 11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Controller</a:t>
              </a:r>
            </a:p>
          </p:txBody>
        </p:sp>
      </p:grp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3112083" y="2537008"/>
            <a:ext cx="1993317" cy="1283172"/>
          </a:xfrm>
          <a:prstGeom prst="straightConnector1">
            <a:avLst/>
          </a:prstGeom>
          <a:ln w="69850" cmpd="sng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 flipV="1">
            <a:off x="3112083" y="4343400"/>
            <a:ext cx="1993317" cy="1241608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0"/>
            <a:endCxn id="9" idx="2"/>
          </p:cNvCxnSpPr>
          <p:nvPr/>
        </p:nvCxnSpPr>
        <p:spPr>
          <a:xfrm flipV="1">
            <a:off x="6172200" y="2971800"/>
            <a:ext cx="0" cy="2133600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 rot="3356884">
            <a:off x="3323802" y="1913495"/>
            <a:ext cx="1551058" cy="2580198"/>
          </a:xfrm>
          <a:prstGeom prst="ellipse">
            <a:avLst/>
          </a:prstGeom>
          <a:noFill/>
          <a:ln w="730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0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Push vs. Pull Architecture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7BFECA-FF28-44CE-8B04-97102E954E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38929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45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pPr algn="ctr"/>
            <a:r>
              <a:rPr lang="en-US" sz="4500"/>
              <a:t>Push vs. Pull Architecture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6EA8C2B-B0AB-4973-8823-6F7F9856A2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270587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0219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MVC Example – Traffic Signal</a:t>
            </a:r>
          </a:p>
        </p:txBody>
      </p:sp>
      <p:pic>
        <p:nvPicPr>
          <p:cNvPr id="1028" name="Picture 4" descr="http://upload.wikimedia.org/wikipedia/commons/7/75/Makati_intersect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64008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01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Signal – MVC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337419"/>
              </p:ext>
            </p:extLst>
          </p:nvPr>
        </p:nvGraphicFramePr>
        <p:xfrm>
          <a:off x="771525" y="1700963"/>
          <a:ext cx="760095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Component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View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Controller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cars waiting to enter intersection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Traffic lights to direct car traffic 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Regulate valid traffic movements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Manual override for particular lights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pedestrians waiting to cross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Pedestrian signals to direct pedestrians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External timer which triggers changes at set interval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760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Signal – MVC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71525" y="1700963"/>
          <a:ext cx="760095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9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9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Component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Model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View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Controller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cars waiting to enter intersection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Traffic lights to direct car traffic 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Regulate valid traffic movements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Manual override for particular lights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Detect pedestrians waiting to cross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Pedestrian signals to direct pedestrians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External timer which triggers changes at set interval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907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6995"/>
            <a:ext cx="7886700" cy="1133693"/>
          </a:xfrm>
        </p:spPr>
        <p:txBody>
          <a:bodyPr>
            <a:normAutofit/>
          </a:bodyPr>
          <a:lstStyle/>
          <a:p>
            <a:r>
              <a:rPr lang="en-US" sz="4500"/>
              <a:t>Traffic Signal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8912AC-6444-4EF0-9F37-2D0697DDAC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1484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967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6995"/>
            <a:ext cx="7886700" cy="1133693"/>
          </a:xfrm>
        </p:spPr>
        <p:txBody>
          <a:bodyPr>
            <a:normAutofit/>
          </a:bodyPr>
          <a:lstStyle/>
          <a:p>
            <a:r>
              <a:rPr lang="en-US" sz="4500"/>
              <a:t>Traffic Signal Code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D77B71-2C79-4DF3-A37F-06E6F6611D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57649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992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classic design pattern</a:t>
            </a:r>
          </a:p>
          <a:p>
            <a:r>
              <a:rPr lang="en-US" dirty="0"/>
              <a:t>Used for data-driven user applications</a:t>
            </a:r>
          </a:p>
          <a:p>
            <a:r>
              <a:rPr lang="en-US" dirty="0"/>
              <a:t>Such apps juggle several tasks:</a:t>
            </a:r>
          </a:p>
          <a:p>
            <a:pPr lvl="1"/>
            <a:r>
              <a:rPr lang="en-US" sz="1800" dirty="0"/>
              <a:t>Loading and storing the data – getting it in/out of storage on request</a:t>
            </a:r>
          </a:p>
          <a:p>
            <a:pPr lvl="1"/>
            <a:r>
              <a:rPr lang="en-US" sz="1800" dirty="0"/>
              <a:t>Constructing the user interface – what the user sees</a:t>
            </a:r>
          </a:p>
          <a:p>
            <a:pPr lvl="1"/>
            <a:r>
              <a:rPr lang="en-US" sz="1800" dirty="0"/>
              <a:t>Interpreting user actions – deciding whether to modify the UI or data</a:t>
            </a:r>
          </a:p>
          <a:p>
            <a:r>
              <a:rPr lang="en-US" dirty="0"/>
              <a:t>These tasks are largely independent of each other</a:t>
            </a:r>
          </a:p>
          <a:p>
            <a:r>
              <a:rPr lang="en-US" dirty="0"/>
              <a:t>Model, view, and controller each get one task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118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768617"/>
            <a:ext cx="38862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2800" dirty="0"/>
              <a:t>talks to data source to retrieve and store data</a:t>
            </a:r>
          </a:p>
        </p:txBody>
      </p:sp>
      <p:pic>
        <p:nvPicPr>
          <p:cNvPr id="1027" name="Picture 3" descr="C:\Users\Krysta\AppData\Local\Microsoft\Windows\Temporary Internet Files\Content.IE5\S4HL8IL9\MC9002516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393" y="3733801"/>
            <a:ext cx="3185007" cy="252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4419600" y="1698263"/>
            <a:ext cx="3352800" cy="1830651"/>
            <a:chOff x="5105400" y="1981200"/>
            <a:chExt cx="3352800" cy="1830651"/>
          </a:xfrm>
        </p:grpSpPr>
        <p:sp>
          <p:nvSpPr>
            <p:cNvPr id="7" name="Cloud Callout 6"/>
            <p:cNvSpPr/>
            <p:nvPr/>
          </p:nvSpPr>
          <p:spPr>
            <a:xfrm>
              <a:off x="5105400" y="1981200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420591" y="2362200"/>
              <a:ext cx="2722418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Which database table is the requested data stored in?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8646" y="3837905"/>
            <a:ext cx="3352800" cy="1830651"/>
            <a:chOff x="5198918" y="4284639"/>
            <a:chExt cx="3352800" cy="1830651"/>
          </a:xfrm>
        </p:grpSpPr>
        <p:sp>
          <p:nvSpPr>
            <p:cNvPr id="20" name="Cloud Callout 19"/>
            <p:cNvSpPr/>
            <p:nvPr/>
          </p:nvSpPr>
          <p:spPr>
            <a:xfrm>
              <a:off x="5198918" y="4284639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99808" y="4738299"/>
              <a:ext cx="272934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What SQL query will get me the data</a:t>
              </a:r>
            </a:p>
            <a:p>
              <a:pPr algn="ctr"/>
              <a:r>
                <a:rPr lang="en-US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I need?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750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768617"/>
            <a:ext cx="38862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2800" dirty="0"/>
              <a:t>asks model for data and presents it in a user-friendly format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419600" y="1698263"/>
            <a:ext cx="3352800" cy="1830651"/>
            <a:chOff x="5105400" y="1981200"/>
            <a:chExt cx="3352800" cy="1830651"/>
          </a:xfrm>
        </p:grpSpPr>
        <p:sp>
          <p:nvSpPr>
            <p:cNvPr id="7" name="Cloud Callout 6"/>
            <p:cNvSpPr/>
            <p:nvPr/>
          </p:nvSpPr>
          <p:spPr>
            <a:xfrm>
              <a:off x="5105400" y="1981200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529695" y="2296360"/>
              <a:ext cx="250420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Would this text look better blue or red? In the bottom corner</a:t>
              </a:r>
            </a:p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or front and center?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8646" y="3837905"/>
            <a:ext cx="3352800" cy="1830651"/>
            <a:chOff x="5198918" y="4284639"/>
            <a:chExt cx="3352800" cy="1830651"/>
          </a:xfrm>
        </p:grpSpPr>
        <p:sp>
          <p:nvSpPr>
            <p:cNvPr id="20" name="Cloud Callout 19"/>
            <p:cNvSpPr/>
            <p:nvPr/>
          </p:nvSpPr>
          <p:spPr>
            <a:xfrm>
              <a:off x="5198918" y="4284639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99808" y="4738299"/>
              <a:ext cx="27293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Should these items go in a dropdown list or radio buttons?</a:t>
              </a:r>
            </a:p>
          </p:txBody>
        </p:sp>
      </p:grpSp>
      <p:pic>
        <p:nvPicPr>
          <p:cNvPr id="12" name="Picture 5" descr="C:\Users\Krysta\AppData\Local\Microsoft\Windows\Temporary Internet Files\Content.IE5\CNGTQUGR\MC9002504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657600"/>
            <a:ext cx="2605203" cy="2867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42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98263"/>
            <a:ext cx="3886200" cy="4525963"/>
          </a:xfrm>
        </p:spPr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US" sz="2800" dirty="0"/>
              <a:t>listens for the user to change data or state in the UI, notifying the model or view accordingly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419600" y="1698263"/>
            <a:ext cx="3352800" cy="1830651"/>
            <a:chOff x="5105400" y="1981200"/>
            <a:chExt cx="3352800" cy="1830651"/>
          </a:xfrm>
        </p:grpSpPr>
        <p:sp>
          <p:nvSpPr>
            <p:cNvPr id="7" name="Cloud Callout 6"/>
            <p:cNvSpPr/>
            <p:nvPr/>
          </p:nvSpPr>
          <p:spPr>
            <a:xfrm>
              <a:off x="5105400" y="1981200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529695" y="2296360"/>
              <a:ext cx="25042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The user just clicked the “hide details” button. I better tell the view.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8646" y="3837905"/>
            <a:ext cx="3352800" cy="1830651"/>
            <a:chOff x="5198918" y="4284639"/>
            <a:chExt cx="3352800" cy="1830651"/>
          </a:xfrm>
        </p:grpSpPr>
        <p:sp>
          <p:nvSpPr>
            <p:cNvPr id="20" name="Cloud Callout 19"/>
            <p:cNvSpPr/>
            <p:nvPr/>
          </p:nvSpPr>
          <p:spPr>
            <a:xfrm>
              <a:off x="5198918" y="4284639"/>
              <a:ext cx="3352800" cy="1830651"/>
            </a:xfrm>
            <a:prstGeom prst="cloudCallout">
              <a:avLst>
                <a:gd name="adj1" fmla="val -41081"/>
                <a:gd name="adj2" fmla="val 75366"/>
              </a:avLst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93326" y="4661355"/>
              <a:ext cx="272934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+mj-lt"/>
                </a:rPr>
                <a:t>The user just changed the event details. I better let the model know to update the data.</a:t>
              </a:r>
            </a:p>
          </p:txBody>
        </p:sp>
      </p:grpSp>
      <p:pic>
        <p:nvPicPr>
          <p:cNvPr id="2050" name="Picture 2" descr="C:\Users\Krysta\AppData\Local\Microsoft\Windows\Temporary Internet Files\Content.IE5\QEV7LSE9\MC9001871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542362"/>
            <a:ext cx="2209800" cy="181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82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8"/>
            <a:ext cx="7886700" cy="1133499"/>
          </a:xfrm>
        </p:spPr>
        <p:txBody>
          <a:bodyPr>
            <a:normAutofit/>
          </a:bodyPr>
          <a:lstStyle/>
          <a:p>
            <a:pPr algn="ctr"/>
            <a:r>
              <a:rPr lang="en-US" sz="4500"/>
              <a:t>Benefits of MVC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ADBD96-0046-4A06-B0ED-865C9C52D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614401"/>
              </p:ext>
            </p:extLst>
          </p:nvPr>
        </p:nvGraphicFramePr>
        <p:xfrm>
          <a:off x="628650" y="1828800"/>
          <a:ext cx="78867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849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Flow in Theory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78483" y="3602182"/>
            <a:ext cx="2133600" cy="914400"/>
            <a:chOff x="1600200" y="2514600"/>
            <a:chExt cx="2133600" cy="914400"/>
          </a:xfrm>
        </p:grpSpPr>
        <p:sp>
          <p:nvSpPr>
            <p:cNvPr id="4" name="Rectangle 3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Model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105400" y="2057400"/>
            <a:ext cx="2133600" cy="914400"/>
            <a:chOff x="1600200" y="2514600"/>
            <a:chExt cx="2133600" cy="914400"/>
          </a:xfrm>
        </p:grpSpPr>
        <p:sp>
          <p:nvSpPr>
            <p:cNvPr id="9" name="Rectangle 8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View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05400" y="5105400"/>
            <a:ext cx="2133600" cy="914400"/>
            <a:chOff x="1600200" y="2514600"/>
            <a:chExt cx="2133600" cy="914400"/>
          </a:xfrm>
        </p:grpSpPr>
        <p:sp>
          <p:nvSpPr>
            <p:cNvPr id="12" name="Rectangle 11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Controller</a:t>
              </a:r>
            </a:p>
          </p:txBody>
        </p:sp>
      </p:grp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3112083" y="2537008"/>
            <a:ext cx="1993317" cy="1283172"/>
          </a:xfrm>
          <a:prstGeom prst="straightConnector1">
            <a:avLst/>
          </a:prstGeom>
          <a:ln w="69850" cmpd="sng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 flipV="1">
            <a:off x="3112083" y="4343400"/>
            <a:ext cx="1993317" cy="1241608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0"/>
            <a:endCxn id="9" idx="2"/>
          </p:cNvCxnSpPr>
          <p:nvPr/>
        </p:nvCxnSpPr>
        <p:spPr>
          <a:xfrm flipV="1">
            <a:off x="6172200" y="2971800"/>
            <a:ext cx="0" cy="2133600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3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r>
              <a:rPr lang="en-US" dirty="0"/>
              <a:t>MVC Flow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F08B71-81E3-4D70-9838-25C76FAF92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355563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773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Flow in Practice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78483" y="3602182"/>
            <a:ext cx="2133600" cy="914400"/>
            <a:chOff x="1600200" y="2514600"/>
            <a:chExt cx="2133600" cy="914400"/>
          </a:xfrm>
        </p:grpSpPr>
        <p:sp>
          <p:nvSpPr>
            <p:cNvPr id="4" name="Rectangle 3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Model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105400" y="3124200"/>
            <a:ext cx="2133600" cy="914400"/>
            <a:chOff x="1600200" y="2514600"/>
            <a:chExt cx="2133600" cy="914400"/>
          </a:xfrm>
        </p:grpSpPr>
        <p:sp>
          <p:nvSpPr>
            <p:cNvPr id="9" name="Rectangle 8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View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105400" y="4038600"/>
            <a:ext cx="2133600" cy="914400"/>
            <a:chOff x="1600200" y="2514600"/>
            <a:chExt cx="2133600" cy="914400"/>
          </a:xfrm>
        </p:grpSpPr>
        <p:sp>
          <p:nvSpPr>
            <p:cNvPr id="12" name="Rectangle 11"/>
            <p:cNvSpPr/>
            <p:nvPr/>
          </p:nvSpPr>
          <p:spPr>
            <a:xfrm>
              <a:off x="1600200" y="2514600"/>
              <a:ext cx="2133600" cy="914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600200" y="2732598"/>
              <a:ext cx="2133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>
                      <a:lumMod val="50000"/>
                    </a:schemeClr>
                  </a:solidFill>
                </a:rPr>
                <a:t>Controller</a:t>
              </a:r>
            </a:p>
          </p:txBody>
        </p:sp>
      </p:grpSp>
      <p:cxnSp>
        <p:nvCxnSpPr>
          <p:cNvPr id="14" name="Straight Arrow Connector 13"/>
          <p:cNvCxnSpPr>
            <a:endCxn id="10" idx="1"/>
          </p:cNvCxnSpPr>
          <p:nvPr/>
        </p:nvCxnSpPr>
        <p:spPr>
          <a:xfrm flipV="1">
            <a:off x="3112083" y="3603808"/>
            <a:ext cx="1993317" cy="261610"/>
          </a:xfrm>
          <a:prstGeom prst="straightConnector1">
            <a:avLst/>
          </a:prstGeom>
          <a:ln w="69850" cmpd="sng"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1"/>
          </p:cNvCxnSpPr>
          <p:nvPr/>
        </p:nvCxnSpPr>
        <p:spPr>
          <a:xfrm flipH="1" flipV="1">
            <a:off x="3112083" y="4256598"/>
            <a:ext cx="1993317" cy="261610"/>
          </a:xfrm>
          <a:prstGeom prst="straightConnector1">
            <a:avLst/>
          </a:prstGeom>
          <a:ln w="69850" cmpd="sng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1052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Macintosh PowerPoint</Application>
  <PresentationFormat>On-screen Show (4:3)</PresentationFormat>
  <Paragraphs>120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Office Theme</vt:lpstr>
      <vt:lpstr>PowerPoint Presentation</vt:lpstr>
      <vt:lpstr>MVC </vt:lpstr>
      <vt:lpstr>Model</vt:lpstr>
      <vt:lpstr>View</vt:lpstr>
      <vt:lpstr>Controller</vt:lpstr>
      <vt:lpstr>Benefits of MVC</vt:lpstr>
      <vt:lpstr>MVC Flow in Theory</vt:lpstr>
      <vt:lpstr>MVC Flow</vt:lpstr>
      <vt:lpstr>MVC Flow in Practice</vt:lpstr>
      <vt:lpstr>Push vs. Pull</vt:lpstr>
      <vt:lpstr>Push vs. Pull Architecture</vt:lpstr>
      <vt:lpstr>Push vs. Pull Architecture</vt:lpstr>
      <vt:lpstr>MVC Example – Traffic Signal</vt:lpstr>
      <vt:lpstr>Traffic Signal – MVC</vt:lpstr>
      <vt:lpstr>Traffic Signal – MVC</vt:lpstr>
      <vt:lpstr>Traffic Signal</vt:lpstr>
      <vt:lpstr>Traffic Signal Code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Killian</dc:creator>
  <cp:lastModifiedBy>William Killian</cp:lastModifiedBy>
  <cp:revision>1</cp:revision>
  <dcterms:created xsi:type="dcterms:W3CDTF">2020-09-21T00:52:26Z</dcterms:created>
  <dcterms:modified xsi:type="dcterms:W3CDTF">2020-09-21T00:53:04Z</dcterms:modified>
</cp:coreProperties>
</file>