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0" r:id="rId4"/>
    <p:sldId id="262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6"/>
  </p:normalViewPr>
  <p:slideViewPr>
    <p:cSldViewPr snapToGrid="0" snapToObjects="1">
      <p:cViewPr varScale="1">
        <p:scale>
          <a:sx n="100" d="100"/>
          <a:sy n="100" d="100"/>
        </p:scale>
        <p:origin x="18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3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2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2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4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0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4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8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7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26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2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3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B90C4-3517-384C-8EE4-BC5A8FFA41D1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4E7D3-B996-3F4E-9ED6-E7E198759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44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A6412-6888-914D-857E-E1F54559ED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31305B-8579-8747-91BA-1304D4D7DB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CSCI 330: Programming Languages</a:t>
            </a:r>
          </a:p>
          <a:p>
            <a:r>
              <a:rPr lang="en-US" i="1" dirty="0"/>
              <a:t>Your Name Here</a:t>
            </a:r>
          </a:p>
          <a:p>
            <a:r>
              <a:rPr lang="en-US" dirty="0"/>
              <a:t>Millersville University</a:t>
            </a:r>
          </a:p>
        </p:txBody>
      </p:sp>
    </p:spTree>
    <p:extLst>
      <p:ext uri="{BB962C8B-B14F-4D97-AF65-F5344CB8AC3E}">
        <p14:creationId xmlns:p14="http://schemas.microsoft.com/office/powerpoint/2010/main" val="46022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118C-483C-BD4F-9344-CF30139B7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908AB-4565-3044-83FC-D173E9144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slide on introduction to paper topic</a:t>
            </a:r>
          </a:p>
          <a:p>
            <a:r>
              <a:rPr lang="en-US" dirty="0"/>
              <a:t>½ to one slide per paper source</a:t>
            </a:r>
          </a:p>
          <a:p>
            <a:pPr lvl="1"/>
            <a:r>
              <a:rPr lang="en-US" dirty="0"/>
              <a:t>Super high-level summary</a:t>
            </a:r>
          </a:p>
          <a:p>
            <a:r>
              <a:rPr lang="en-US" dirty="0"/>
              <a:t>2-3 slides on discussion</a:t>
            </a:r>
          </a:p>
          <a:p>
            <a:r>
              <a:rPr lang="en-US" dirty="0"/>
              <a:t>May include additional slides with code examples</a:t>
            </a:r>
          </a:p>
          <a:p>
            <a:r>
              <a:rPr lang="en-US" dirty="0"/>
              <a:t>Augment with images / figures where appropriate</a:t>
            </a:r>
          </a:p>
        </p:txBody>
      </p:sp>
    </p:spTree>
    <p:extLst>
      <p:ext uri="{BB962C8B-B14F-4D97-AF65-F5344CB8AC3E}">
        <p14:creationId xmlns:p14="http://schemas.microsoft.com/office/powerpoint/2010/main" val="1649968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4D3C-9B6F-E24E-924A-6186E4BB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F6F2B-C48F-994A-A838-D744432E3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r>
              <a:rPr lang="en-US" dirty="0"/>
              <a:t>Clear, audible speaking</a:t>
            </a:r>
          </a:p>
          <a:p>
            <a:r>
              <a:rPr lang="en-US" dirty="0"/>
              <a:t>Good slide layout and organization (and colors)</a:t>
            </a:r>
          </a:p>
          <a:p>
            <a:pPr lvl="1"/>
            <a:r>
              <a:rPr lang="en-US" dirty="0"/>
              <a:t>Dark text on light background is more readable</a:t>
            </a:r>
          </a:p>
          <a:p>
            <a:r>
              <a:rPr lang="en-US" b="1" dirty="0"/>
              <a:t>PDF</a:t>
            </a:r>
            <a:r>
              <a:rPr lang="en-US" dirty="0"/>
              <a:t> or </a:t>
            </a:r>
            <a:r>
              <a:rPr lang="en-US" b="1" dirty="0"/>
              <a:t>PPTX</a:t>
            </a:r>
            <a:r>
              <a:rPr lang="en-US" dirty="0"/>
              <a:t> submitted through </a:t>
            </a:r>
            <a:r>
              <a:rPr lang="en-US" b="1" dirty="0">
                <a:solidFill>
                  <a:srgbClr val="FF0000"/>
                </a:solidFill>
              </a:rPr>
              <a:t>D2L</a:t>
            </a:r>
          </a:p>
          <a:p>
            <a:pPr lvl="1"/>
            <a:r>
              <a:rPr lang="en-US" dirty="0"/>
              <a:t>Submitted by </a:t>
            </a:r>
            <a:r>
              <a:rPr lang="en-US" dirty="0">
                <a:solidFill>
                  <a:srgbClr val="FF0000"/>
                </a:solidFill>
              </a:rPr>
              <a:t>11:59PM on November 29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Duration 5-7 minutes</a:t>
            </a:r>
          </a:p>
        </p:txBody>
      </p:sp>
    </p:spTree>
    <p:extLst>
      <p:ext uri="{BB962C8B-B14F-4D97-AF65-F5344CB8AC3E}">
        <p14:creationId xmlns:p14="http://schemas.microsoft.com/office/powerpoint/2010/main" val="94400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4D3C-9B6F-E24E-924A-6186E4BB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(pre)recording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F6F2B-C48F-994A-A838-D744432E3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r>
              <a:rPr lang="en-US" dirty="0"/>
              <a:t>Must be submitted via D2L to “Presentation Video” by the </a:t>
            </a:r>
            <a:r>
              <a:rPr lang="en-US" dirty="0">
                <a:solidFill>
                  <a:srgbClr val="FF0000"/>
                </a:solidFill>
              </a:rPr>
              <a:t>start of your class period on November 30</a:t>
            </a:r>
          </a:p>
          <a:p>
            <a:r>
              <a:rPr lang="en-US" dirty="0"/>
              <a:t>Zoom with screen share</a:t>
            </a:r>
          </a:p>
          <a:p>
            <a:r>
              <a:rPr lang="en-US" dirty="0"/>
              <a:t>Locally record to computer.</a:t>
            </a:r>
          </a:p>
          <a:p>
            <a:r>
              <a:rPr lang="en-US" dirty="0"/>
              <a:t>Upon ending a meeting, it will automatically convert + create an mp4 file.</a:t>
            </a:r>
          </a:p>
          <a:p>
            <a:r>
              <a:rPr lang="en-US" dirty="0"/>
              <a:t>Only audio and presentation is required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1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4D3C-9B6F-E24E-924A-6186E4BB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F6F2B-C48F-994A-A838-D744432E3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159750" cy="5032375"/>
          </a:xfrm>
        </p:spPr>
        <p:txBody>
          <a:bodyPr/>
          <a:lstStyle/>
          <a:p>
            <a:r>
              <a:rPr lang="en-US" dirty="0"/>
              <a:t>See Rubric on D2L</a:t>
            </a:r>
          </a:p>
          <a:p>
            <a:r>
              <a:rPr lang="en-US" dirty="0"/>
              <a:t>Presentation Slides are worth 25 points</a:t>
            </a:r>
          </a:p>
          <a:p>
            <a:r>
              <a:rPr lang="en-US" dirty="0"/>
              <a:t>Oral Presentation is worth 25 points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57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4D3C-9B6F-E24E-924A-6186E4BB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F6F2B-C48F-994A-A838-D744432E3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159750" cy="5032375"/>
          </a:xfrm>
        </p:spPr>
        <p:txBody>
          <a:bodyPr/>
          <a:lstStyle/>
          <a:p>
            <a:r>
              <a:rPr lang="en-US" dirty="0"/>
              <a:t>Must be a ZIP archive</a:t>
            </a:r>
          </a:p>
          <a:p>
            <a:pPr lvl="1"/>
            <a:r>
              <a:rPr lang="en-US" b="1" dirty="0"/>
              <a:t>NOT</a:t>
            </a:r>
            <a:r>
              <a:rPr lang="en-US" dirty="0"/>
              <a:t> a PDF</a:t>
            </a:r>
          </a:p>
          <a:p>
            <a:pPr lvl="1"/>
            <a:r>
              <a:rPr lang="en-US" b="1" dirty="0"/>
              <a:t>NOT</a:t>
            </a:r>
            <a:r>
              <a:rPr lang="en-US" dirty="0"/>
              <a:t> a Word Document</a:t>
            </a:r>
          </a:p>
          <a:p>
            <a:pPr lvl="1"/>
            <a:r>
              <a:rPr lang="en-US" b="1" dirty="0"/>
              <a:t>NOT</a:t>
            </a:r>
            <a:r>
              <a:rPr lang="en-US" dirty="0"/>
              <a:t> a Plain Text file</a:t>
            </a:r>
          </a:p>
          <a:p>
            <a:pPr lvl="1"/>
            <a:r>
              <a:rPr lang="en-US" b="1" dirty="0"/>
              <a:t>NOT</a:t>
            </a:r>
            <a:r>
              <a:rPr lang="en-US" dirty="0"/>
              <a:t> just a </a:t>
            </a:r>
            <a:r>
              <a:rPr lang="en-US" dirty="0" err="1"/>
              <a:t>tex</a:t>
            </a:r>
            <a:r>
              <a:rPr lang="en-US" dirty="0"/>
              <a:t> file</a:t>
            </a:r>
          </a:p>
          <a:p>
            <a:r>
              <a:rPr lang="en-US" dirty="0"/>
              <a:t>Should include: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tex</a:t>
            </a:r>
            <a:r>
              <a:rPr lang="en-US" dirty="0"/>
              <a:t> file</a:t>
            </a:r>
          </a:p>
          <a:p>
            <a:pPr lvl="1"/>
            <a:r>
              <a:rPr lang="en-US" dirty="0"/>
              <a:t>Any additional images/resources</a:t>
            </a:r>
          </a:p>
          <a:p>
            <a:pPr lvl="1"/>
            <a:r>
              <a:rPr lang="en-US" dirty="0"/>
              <a:t>Overleaf has a download zip button </a:t>
            </a:r>
            <a:r>
              <a:rPr lang="en-US" dirty="0">
                <a:sym typeface="Wingdings" pitchFamily="2" charset="2"/>
              </a:rPr>
              <a:t></a:t>
            </a:r>
          </a:p>
          <a:p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Due November 29</a:t>
            </a:r>
            <a:r>
              <a:rPr lang="en-US" baseline="30000" dirty="0">
                <a:solidFill>
                  <a:srgbClr val="FF0000"/>
                </a:solidFill>
                <a:sym typeface="Wingdings" pitchFamily="2" charset="2"/>
              </a:rPr>
              <a:t>th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 @ 11:59PM on </a:t>
            </a:r>
            <a:r>
              <a:rPr lang="en-US" dirty="0" err="1">
                <a:solidFill>
                  <a:srgbClr val="FF0000"/>
                </a:solidFill>
                <a:sym typeface="Wingdings" pitchFamily="2" charset="2"/>
              </a:rPr>
              <a:t>Autolab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070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210</Words>
  <Application>Microsoft Macintosh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Title of Presentation Here</vt:lpstr>
      <vt:lpstr>Required Structure</vt:lpstr>
      <vt:lpstr>Requirements</vt:lpstr>
      <vt:lpstr>Video (pre)recording Option</vt:lpstr>
      <vt:lpstr>Evaluation</vt:lpstr>
      <vt:lpstr>Paper Submission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Here</dc:title>
  <dc:creator>William Killian</dc:creator>
  <cp:lastModifiedBy>William Killian</cp:lastModifiedBy>
  <cp:revision>3</cp:revision>
  <dcterms:created xsi:type="dcterms:W3CDTF">2020-11-19T21:04:03Z</dcterms:created>
  <dcterms:modified xsi:type="dcterms:W3CDTF">2020-11-19T21:34:46Z</dcterms:modified>
</cp:coreProperties>
</file>