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9"/>
  </p:notesMasterIdLst>
  <p:handoutMasterIdLst>
    <p:handoutMasterId r:id="rId50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3" r:id="rId13"/>
    <p:sldId id="1432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</p:sldIdLst>
  <p:sldSz cx="9144000" cy="6858000" type="screen4x3"/>
  <p:notesSz cx="7302500" cy="9586913"/>
  <p:custDataLst>
    <p:tags r:id="rId5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990000"/>
    <a:srgbClr val="F6F5BD"/>
    <a:srgbClr val="F1C7C7"/>
    <a:srgbClr val="EBAFAF"/>
    <a:srgbClr val="ACE3A1"/>
    <a:srgbClr val="D5F1CF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tags" Target="tags/tag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4554E3C-DF35-CA4E-81EC-7CCEC46D24DA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029201" y="-26988"/>
              <a:ext cx="41148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	</a:t>
            </a:r>
            <a:br>
              <a:rPr lang="en-US" b="0" dirty="0"/>
            </a:b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498975"/>
            <a:ext cx="8151812" cy="2130425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larger sizes: One class for each two-power size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>
                <a:latin typeface="Courier New" pitchFamily="49" charset="0"/>
              </a:rPr>
              <a:t>sbrk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Programming</a:t>
            </a:r>
            <a:r>
              <a:rPr lang="en-GB" dirty="0"/>
              <a:t>”, 2</a:t>
            </a:r>
            <a:r>
              <a:rPr lang="en-GB" baseline="30000" dirty="0"/>
              <a:t>nd</a:t>
            </a:r>
            <a:r>
              <a:rPr lang="en-GB" dirty="0"/>
              <a:t> edition, Addison 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/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storage—application never has to 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>
                <a:ea typeface="msgothic" charset="0"/>
                <a:cs typeface="msgothic" charset="0"/>
              </a:rPr>
              <a:t>Mathematica</a:t>
            </a: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the memory 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br>
              <a:rPr lang="en-GB" dirty="0"/>
            </a:br>
            <a:r>
              <a:rPr lang="en-GB" dirty="0"/>
              <a:t>(e.g.,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information: </a:t>
            </a:r>
            <a:br>
              <a:rPr lang="en-GB" dirty="0"/>
            </a:br>
            <a:r>
              <a:rPr lang="en-GB" dirty="0"/>
              <a:t>Jones 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>
                    <a:latin typeface="Calibri" pitchFamily="34" charset="0"/>
                  </a:rPr>
                  <a:t>ptrs</a:t>
                </a:r>
                <a:r>
                  <a:rPr lang="en-US" sz="1400" b="0" i="1" dirty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Assumptions For a Simple Implementation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 </a:t>
            </a:r>
            <a:r>
              <a:rPr lang="en-GB" dirty="0"/>
              <a:t>returns 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 </a:t>
            </a:r>
            <a:r>
              <a:rPr lang="en-GB" dirty="0">
                <a:solidFill>
                  <a:srgbClr val="990000"/>
                </a:solidFill>
              </a:rPr>
              <a:t>returns 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 </a:t>
            </a:r>
            <a:r>
              <a:rPr lang="en-GB" dirty="0"/>
              <a:t>returns all the roots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garbage collector”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memory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pointers can point to the middle of a block</a:t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to find 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binary tree 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ata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eft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ight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ize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Left:</a:t>
            </a:r>
            <a:r>
              <a:rPr lang="en-US" sz="1800" b="0" dirty="0">
                <a:latin typeface="Calibri" pitchFamily="34" charset="0"/>
              </a:rPr>
              <a:t> smaller addresses</a:t>
            </a:r>
          </a:p>
          <a:p>
            <a:r>
              <a:rPr lang="en-US" sz="1800" dirty="0">
                <a:latin typeface="Calibri" pitchFamily="34" charset="0"/>
              </a:rPr>
              <a:t>Right:</a:t>
            </a:r>
            <a:r>
              <a:rPr lang="en-US" sz="1800" b="0" dirty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free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free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/>
                <a:cs typeface="Courier New"/>
              </a:rPr>
              <a:t>export MALLOC_CHECK_=3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281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(next) links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(</a:t>
            </a:r>
            <a:r>
              <a:rPr lang="en-GB" sz="1600" b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1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97476" y="4575175"/>
            <a:ext cx="8151812" cy="2130425"/>
            <a:chOff x="397476" y="4575175"/>
            <a:chExt cx="8151812" cy="2130425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5751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137275"/>
              <a:ext cx="1065213" cy="455613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145088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765675"/>
              <a:ext cx="1065213" cy="455613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49180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4994275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2880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527675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451475"/>
              <a:ext cx="1065213" cy="455613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680075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603875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603875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326063"/>
              <a:ext cx="3213100" cy="354012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656263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2896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49164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476875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5832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235575"/>
              <a:ext cx="2662238" cy="436563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12722</TotalTime>
  <Words>2511</Words>
  <Application>Microsoft Macintosh PowerPoint</Application>
  <PresentationFormat>On-screen Show (4:3)</PresentationFormat>
  <Paragraphs>530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Arial</vt:lpstr>
      <vt:lpstr>Arial Narrow</vt:lpstr>
      <vt:lpstr>Calibri</vt:lpstr>
      <vt:lpstr>Courier New</vt:lpstr>
      <vt:lpstr>Helvetica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CSCI 380: Operating Systems  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673</cp:revision>
  <cp:lastPrinted>1999-09-20T15:19:18Z</cp:lastPrinted>
  <dcterms:created xsi:type="dcterms:W3CDTF">2012-11-01T14:52:42Z</dcterms:created>
  <dcterms:modified xsi:type="dcterms:W3CDTF">2019-01-20T23:11:40Z</dcterms:modified>
</cp:coreProperties>
</file>