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3" r:id="rId1"/>
  </p:sldMasterIdLst>
  <p:sldIdLst>
    <p:sldId id="256" r:id="rId2"/>
    <p:sldId id="259" r:id="rId3"/>
    <p:sldId id="258" r:id="rId4"/>
    <p:sldId id="260" r:id="rId5"/>
    <p:sldId id="261" r:id="rId6"/>
    <p:sldId id="262" r:id="rId7"/>
    <p:sldId id="264" r:id="rId8"/>
    <p:sldId id="263" r:id="rId9"/>
    <p:sldId id="265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94"/>
  </p:normalViewPr>
  <p:slideViewPr>
    <p:cSldViewPr snapToGrid="0" snapToObjects="1">
      <p:cViewPr varScale="1">
        <p:scale>
          <a:sx n="104" d="100"/>
          <a:sy n="104" d="100"/>
        </p:scale>
        <p:origin x="232" y="5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6" Type="http://schemas.openxmlformats.org/officeDocument/2006/relationships/image" Target="../media/image15.svg"/><Relationship Id="rId5" Type="http://schemas.openxmlformats.org/officeDocument/2006/relationships/image" Target="../media/image14.png"/><Relationship Id="rId4" Type="http://schemas.openxmlformats.org/officeDocument/2006/relationships/image" Target="../media/image13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svg"/><Relationship Id="rId1" Type="http://schemas.openxmlformats.org/officeDocument/2006/relationships/image" Target="../media/image19.png"/><Relationship Id="rId4" Type="http://schemas.openxmlformats.org/officeDocument/2006/relationships/image" Target="../media/image22.svg"/></Relationships>
</file>

<file path=ppt/diagrams/_rels/data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svg"/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2" Type="http://schemas.openxmlformats.org/officeDocument/2006/relationships/image" Target="../media/image26.svg"/><Relationship Id="rId1" Type="http://schemas.openxmlformats.org/officeDocument/2006/relationships/image" Target="../media/image25.png"/><Relationship Id="rId6" Type="http://schemas.openxmlformats.org/officeDocument/2006/relationships/image" Target="../media/image30.svg"/><Relationship Id="rId5" Type="http://schemas.openxmlformats.org/officeDocument/2006/relationships/image" Target="../media/image29.png"/><Relationship Id="rId4" Type="http://schemas.openxmlformats.org/officeDocument/2006/relationships/image" Target="../media/image28.svg"/></Relationships>
</file>

<file path=ppt/diagrams/_rels/data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svg"/><Relationship Id="rId3" Type="http://schemas.openxmlformats.org/officeDocument/2006/relationships/image" Target="../media/image39.png"/><Relationship Id="rId7" Type="http://schemas.openxmlformats.org/officeDocument/2006/relationships/image" Target="../media/image43.png"/><Relationship Id="rId2" Type="http://schemas.openxmlformats.org/officeDocument/2006/relationships/image" Target="../media/image38.svg"/><Relationship Id="rId1" Type="http://schemas.openxmlformats.org/officeDocument/2006/relationships/image" Target="../media/image37.png"/><Relationship Id="rId6" Type="http://schemas.openxmlformats.org/officeDocument/2006/relationships/image" Target="../media/image42.svg"/><Relationship Id="rId5" Type="http://schemas.openxmlformats.org/officeDocument/2006/relationships/image" Target="../media/image41.png"/><Relationship Id="rId10" Type="http://schemas.openxmlformats.org/officeDocument/2006/relationships/image" Target="../media/image46.svg"/><Relationship Id="rId4" Type="http://schemas.openxmlformats.org/officeDocument/2006/relationships/image" Target="../media/image40.svg"/><Relationship Id="rId9" Type="http://schemas.openxmlformats.org/officeDocument/2006/relationships/image" Target="../media/image45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9.png"/><Relationship Id="rId4" Type="http://schemas.openxmlformats.org/officeDocument/2006/relationships/image" Target="../media/image5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1.svg"/><Relationship Id="rId1" Type="http://schemas.openxmlformats.org/officeDocument/2006/relationships/image" Target="../media/image16.png"/><Relationship Id="rId6" Type="http://schemas.openxmlformats.org/officeDocument/2006/relationships/image" Target="../media/image15.svg"/><Relationship Id="rId5" Type="http://schemas.openxmlformats.org/officeDocument/2006/relationships/image" Target="../media/image18.png"/><Relationship Id="rId4" Type="http://schemas.openxmlformats.org/officeDocument/2006/relationships/image" Target="../media/image13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0.svg"/><Relationship Id="rId1" Type="http://schemas.openxmlformats.org/officeDocument/2006/relationships/image" Target="../media/image23.png"/><Relationship Id="rId4" Type="http://schemas.openxmlformats.org/officeDocument/2006/relationships/image" Target="../media/image22.svg"/></Relationships>
</file>

<file path=ppt/diagrams/_rels/drawing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svg"/><Relationship Id="rId3" Type="http://schemas.openxmlformats.org/officeDocument/2006/relationships/image" Target="../media/image34.png"/><Relationship Id="rId7" Type="http://schemas.openxmlformats.org/officeDocument/2006/relationships/image" Target="../media/image36.png"/><Relationship Id="rId2" Type="http://schemas.openxmlformats.org/officeDocument/2006/relationships/image" Target="../media/image26.svg"/><Relationship Id="rId1" Type="http://schemas.openxmlformats.org/officeDocument/2006/relationships/image" Target="../media/image33.png"/><Relationship Id="rId6" Type="http://schemas.openxmlformats.org/officeDocument/2006/relationships/image" Target="../media/image30.svg"/><Relationship Id="rId5" Type="http://schemas.openxmlformats.org/officeDocument/2006/relationships/image" Target="../media/image35.png"/><Relationship Id="rId4" Type="http://schemas.openxmlformats.org/officeDocument/2006/relationships/image" Target="../media/image28.svg"/></Relationships>
</file>

<file path=ppt/diagrams/_rels/drawing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svg"/><Relationship Id="rId3" Type="http://schemas.openxmlformats.org/officeDocument/2006/relationships/image" Target="../media/image48.png"/><Relationship Id="rId7" Type="http://schemas.openxmlformats.org/officeDocument/2006/relationships/image" Target="../media/image50.png"/><Relationship Id="rId2" Type="http://schemas.openxmlformats.org/officeDocument/2006/relationships/image" Target="../media/image38.svg"/><Relationship Id="rId1" Type="http://schemas.openxmlformats.org/officeDocument/2006/relationships/image" Target="../media/image47.png"/><Relationship Id="rId6" Type="http://schemas.openxmlformats.org/officeDocument/2006/relationships/image" Target="../media/image42.svg"/><Relationship Id="rId5" Type="http://schemas.openxmlformats.org/officeDocument/2006/relationships/image" Target="../media/image49.png"/><Relationship Id="rId10" Type="http://schemas.openxmlformats.org/officeDocument/2006/relationships/image" Target="../media/image46.svg"/><Relationship Id="rId4" Type="http://schemas.openxmlformats.org/officeDocument/2006/relationships/image" Target="../media/image40.svg"/><Relationship Id="rId9" Type="http://schemas.openxmlformats.org/officeDocument/2006/relationships/image" Target="../media/image5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191C9BC-F300-4381-A4F5-06C3A32999BB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5" csCatId="colorful" phldr="1"/>
      <dgm:spPr/>
      <dgm:t>
        <a:bodyPr/>
        <a:lstStyle/>
        <a:p>
          <a:endParaRPr lang="en-US"/>
        </a:p>
      </dgm:t>
    </dgm:pt>
    <dgm:pt modelId="{BBC940CF-2415-4AB0-8D00-042872B562E3}">
      <dgm:prSet/>
      <dgm:spPr/>
      <dgm:t>
        <a:bodyPr/>
        <a:lstStyle/>
        <a:p>
          <a:r>
            <a:rPr lang="en-US"/>
            <a:t>Keep the user happy</a:t>
          </a:r>
        </a:p>
      </dgm:t>
    </dgm:pt>
    <dgm:pt modelId="{4FCC90C2-6D8D-44A8-A3AB-312014690B40}" type="parTrans" cxnId="{E7645E4D-D962-45D5-8647-5D66DAF24211}">
      <dgm:prSet/>
      <dgm:spPr/>
      <dgm:t>
        <a:bodyPr/>
        <a:lstStyle/>
        <a:p>
          <a:endParaRPr lang="en-US"/>
        </a:p>
      </dgm:t>
    </dgm:pt>
    <dgm:pt modelId="{4B646659-CE5D-484B-8608-317DD4DCAA81}" type="sibTrans" cxnId="{E7645E4D-D962-45D5-8647-5D66DAF24211}">
      <dgm:prSet/>
      <dgm:spPr/>
      <dgm:t>
        <a:bodyPr/>
        <a:lstStyle/>
        <a:p>
          <a:endParaRPr lang="en-US"/>
        </a:p>
      </dgm:t>
    </dgm:pt>
    <dgm:pt modelId="{8E7E5ACC-A872-4F26-A747-99531B3A5A49}">
      <dgm:prSet/>
      <dgm:spPr/>
      <dgm:t>
        <a:bodyPr/>
        <a:lstStyle/>
        <a:p>
          <a:r>
            <a:rPr lang="en-US"/>
            <a:t>Learn more</a:t>
          </a:r>
        </a:p>
      </dgm:t>
    </dgm:pt>
    <dgm:pt modelId="{98B7EEF2-2570-4719-AF91-FDE9BF3056D8}" type="parTrans" cxnId="{C8067627-0B73-4A57-9307-39391B0C9E08}">
      <dgm:prSet/>
      <dgm:spPr/>
      <dgm:t>
        <a:bodyPr/>
        <a:lstStyle/>
        <a:p>
          <a:endParaRPr lang="en-US"/>
        </a:p>
      </dgm:t>
    </dgm:pt>
    <dgm:pt modelId="{94AA4753-2801-4E9B-94E7-DDEFEAC1DFBE}" type="sibTrans" cxnId="{C8067627-0B73-4A57-9307-39391B0C9E08}">
      <dgm:prSet/>
      <dgm:spPr/>
      <dgm:t>
        <a:bodyPr/>
        <a:lstStyle/>
        <a:p>
          <a:endParaRPr lang="en-US"/>
        </a:p>
      </dgm:t>
    </dgm:pt>
    <dgm:pt modelId="{ADC46601-BBAC-4F3F-B275-31EC28103A26}">
      <dgm:prSet/>
      <dgm:spPr/>
      <dgm:t>
        <a:bodyPr/>
        <a:lstStyle/>
        <a:p>
          <a:r>
            <a:rPr lang="en-US"/>
            <a:t>Testing with coverage requirements</a:t>
          </a:r>
        </a:p>
      </dgm:t>
    </dgm:pt>
    <dgm:pt modelId="{5D79BF4E-3632-4EAC-8F3C-4261FD147BB1}" type="parTrans" cxnId="{504DC8E1-734C-4877-84B7-75A05CFA8527}">
      <dgm:prSet/>
      <dgm:spPr/>
      <dgm:t>
        <a:bodyPr/>
        <a:lstStyle/>
        <a:p>
          <a:endParaRPr lang="en-US"/>
        </a:p>
      </dgm:t>
    </dgm:pt>
    <dgm:pt modelId="{A1445F1B-A77B-47B0-988D-18A8E696442D}" type="sibTrans" cxnId="{504DC8E1-734C-4877-84B7-75A05CFA8527}">
      <dgm:prSet/>
      <dgm:spPr/>
      <dgm:t>
        <a:bodyPr/>
        <a:lstStyle/>
        <a:p>
          <a:endParaRPr lang="en-US"/>
        </a:p>
      </dgm:t>
    </dgm:pt>
    <dgm:pt modelId="{224F99AD-E3D8-43F3-AC69-1F25005DE35A}" type="pres">
      <dgm:prSet presAssocID="{8191C9BC-F300-4381-A4F5-06C3A32999BB}" presName="root" presStyleCnt="0">
        <dgm:presLayoutVars>
          <dgm:dir/>
          <dgm:resizeHandles val="exact"/>
        </dgm:presLayoutVars>
      </dgm:prSet>
      <dgm:spPr/>
    </dgm:pt>
    <dgm:pt modelId="{AD7BB56B-B266-46E4-9AE7-B636B4E0CADB}" type="pres">
      <dgm:prSet presAssocID="{BBC940CF-2415-4AB0-8D00-042872B562E3}" presName="compNode" presStyleCnt="0"/>
      <dgm:spPr/>
    </dgm:pt>
    <dgm:pt modelId="{50255B51-4756-46EC-8212-1D9983B9D3F1}" type="pres">
      <dgm:prSet presAssocID="{BBC940CF-2415-4AB0-8D00-042872B562E3}" presName="bgRect" presStyleLbl="bgShp" presStyleIdx="0" presStyleCnt="3"/>
      <dgm:spPr/>
    </dgm:pt>
    <dgm:pt modelId="{A4A93AC7-0384-4419-B609-3BB693C01C05}" type="pres">
      <dgm:prSet presAssocID="{BBC940CF-2415-4AB0-8D00-042872B562E3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miling Face with No Fill"/>
        </a:ext>
      </dgm:extLst>
    </dgm:pt>
    <dgm:pt modelId="{8A1BA483-6AF2-4B2D-B7CC-F68827707B2C}" type="pres">
      <dgm:prSet presAssocID="{BBC940CF-2415-4AB0-8D00-042872B562E3}" presName="spaceRect" presStyleCnt="0"/>
      <dgm:spPr/>
    </dgm:pt>
    <dgm:pt modelId="{B81488C0-9BE2-42F5-81D3-8F102C5B1219}" type="pres">
      <dgm:prSet presAssocID="{BBC940CF-2415-4AB0-8D00-042872B562E3}" presName="parTx" presStyleLbl="revTx" presStyleIdx="0" presStyleCnt="3">
        <dgm:presLayoutVars>
          <dgm:chMax val="0"/>
          <dgm:chPref val="0"/>
        </dgm:presLayoutVars>
      </dgm:prSet>
      <dgm:spPr/>
    </dgm:pt>
    <dgm:pt modelId="{DD688DD9-72B6-4764-8591-A698788F85FE}" type="pres">
      <dgm:prSet presAssocID="{4B646659-CE5D-484B-8608-317DD4DCAA81}" presName="sibTrans" presStyleCnt="0"/>
      <dgm:spPr/>
    </dgm:pt>
    <dgm:pt modelId="{5DC86CD6-D91B-46CF-8586-744736E67A1D}" type="pres">
      <dgm:prSet presAssocID="{8E7E5ACC-A872-4F26-A747-99531B3A5A49}" presName="compNode" presStyleCnt="0"/>
      <dgm:spPr/>
    </dgm:pt>
    <dgm:pt modelId="{D0E95683-47A2-4C58-9A7C-DEF5338DBE41}" type="pres">
      <dgm:prSet presAssocID="{8E7E5ACC-A872-4F26-A747-99531B3A5A49}" presName="bgRect" presStyleLbl="bgShp" presStyleIdx="1" presStyleCnt="3"/>
      <dgm:spPr/>
    </dgm:pt>
    <dgm:pt modelId="{1DF984F0-960B-4A27-8393-CEC988D7CE8B}" type="pres">
      <dgm:prSet presAssocID="{8E7E5ACC-A872-4F26-A747-99531B3A5A49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ACFA6502-09DD-42AC-8613-60D5C7579F8F}" type="pres">
      <dgm:prSet presAssocID="{8E7E5ACC-A872-4F26-A747-99531B3A5A49}" presName="spaceRect" presStyleCnt="0"/>
      <dgm:spPr/>
    </dgm:pt>
    <dgm:pt modelId="{59C468EE-7F90-427D-9E95-B8C153C28B42}" type="pres">
      <dgm:prSet presAssocID="{8E7E5ACC-A872-4F26-A747-99531B3A5A49}" presName="parTx" presStyleLbl="revTx" presStyleIdx="1" presStyleCnt="3">
        <dgm:presLayoutVars>
          <dgm:chMax val="0"/>
          <dgm:chPref val="0"/>
        </dgm:presLayoutVars>
      </dgm:prSet>
      <dgm:spPr/>
    </dgm:pt>
    <dgm:pt modelId="{7297EFBC-4E90-46DC-8575-0A4ED534CA5D}" type="pres">
      <dgm:prSet presAssocID="{94AA4753-2801-4E9B-94E7-DDEFEAC1DFBE}" presName="sibTrans" presStyleCnt="0"/>
      <dgm:spPr/>
    </dgm:pt>
    <dgm:pt modelId="{2CD39053-EA16-4392-B472-3A4C2AC71871}" type="pres">
      <dgm:prSet presAssocID="{ADC46601-BBAC-4F3F-B275-31EC28103A26}" presName="compNode" presStyleCnt="0"/>
      <dgm:spPr/>
    </dgm:pt>
    <dgm:pt modelId="{E4772D5D-5332-48FB-B04F-5C52DB3B6EC0}" type="pres">
      <dgm:prSet presAssocID="{ADC46601-BBAC-4F3F-B275-31EC28103A26}" presName="bgRect" presStyleLbl="bgShp" presStyleIdx="2" presStyleCnt="3"/>
      <dgm:spPr/>
    </dgm:pt>
    <dgm:pt modelId="{93421D86-E496-4CBC-BADD-2BC2B4344AB1}" type="pres">
      <dgm:prSet presAssocID="{ADC46601-BBAC-4F3F-B275-31EC28103A26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 List"/>
        </a:ext>
      </dgm:extLst>
    </dgm:pt>
    <dgm:pt modelId="{68315A88-F59F-4515-89B6-1894D2A33033}" type="pres">
      <dgm:prSet presAssocID="{ADC46601-BBAC-4F3F-B275-31EC28103A26}" presName="spaceRect" presStyleCnt="0"/>
      <dgm:spPr/>
    </dgm:pt>
    <dgm:pt modelId="{E39F873C-1ECC-4182-8FD5-E19F78AD3E2F}" type="pres">
      <dgm:prSet presAssocID="{ADC46601-BBAC-4F3F-B275-31EC28103A26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1A12CB22-7242-4E5A-AD82-52B93E3EB44F}" type="presOf" srcId="{ADC46601-BBAC-4F3F-B275-31EC28103A26}" destId="{E39F873C-1ECC-4182-8FD5-E19F78AD3E2F}" srcOrd="0" destOrd="0" presId="urn:microsoft.com/office/officeart/2018/2/layout/IconVerticalSolidList"/>
    <dgm:cxn modelId="{C8067627-0B73-4A57-9307-39391B0C9E08}" srcId="{8191C9BC-F300-4381-A4F5-06C3A32999BB}" destId="{8E7E5ACC-A872-4F26-A747-99531B3A5A49}" srcOrd="1" destOrd="0" parTransId="{98B7EEF2-2570-4719-AF91-FDE9BF3056D8}" sibTransId="{94AA4753-2801-4E9B-94E7-DDEFEAC1DFBE}"/>
    <dgm:cxn modelId="{28BB8848-BA15-468B-9ECB-1784A31E4873}" type="presOf" srcId="{8191C9BC-F300-4381-A4F5-06C3A32999BB}" destId="{224F99AD-E3D8-43F3-AC69-1F25005DE35A}" srcOrd="0" destOrd="0" presId="urn:microsoft.com/office/officeart/2018/2/layout/IconVerticalSolidList"/>
    <dgm:cxn modelId="{E7645E4D-D962-45D5-8647-5D66DAF24211}" srcId="{8191C9BC-F300-4381-A4F5-06C3A32999BB}" destId="{BBC940CF-2415-4AB0-8D00-042872B562E3}" srcOrd="0" destOrd="0" parTransId="{4FCC90C2-6D8D-44A8-A3AB-312014690B40}" sibTransId="{4B646659-CE5D-484B-8608-317DD4DCAA81}"/>
    <dgm:cxn modelId="{FCAD9A5C-81C3-45BE-9FCC-A64B234CBFF9}" type="presOf" srcId="{8E7E5ACC-A872-4F26-A747-99531B3A5A49}" destId="{59C468EE-7F90-427D-9E95-B8C153C28B42}" srcOrd="0" destOrd="0" presId="urn:microsoft.com/office/officeart/2018/2/layout/IconVerticalSolidList"/>
    <dgm:cxn modelId="{6A536769-1E12-4F2C-865C-8A0F89BEC0AA}" type="presOf" srcId="{BBC940CF-2415-4AB0-8D00-042872B562E3}" destId="{B81488C0-9BE2-42F5-81D3-8F102C5B1219}" srcOrd="0" destOrd="0" presId="urn:microsoft.com/office/officeart/2018/2/layout/IconVerticalSolidList"/>
    <dgm:cxn modelId="{504DC8E1-734C-4877-84B7-75A05CFA8527}" srcId="{8191C9BC-F300-4381-A4F5-06C3A32999BB}" destId="{ADC46601-BBAC-4F3F-B275-31EC28103A26}" srcOrd="2" destOrd="0" parTransId="{5D79BF4E-3632-4EAC-8F3C-4261FD147BB1}" sibTransId="{A1445F1B-A77B-47B0-988D-18A8E696442D}"/>
    <dgm:cxn modelId="{1B1F810F-A33A-40D3-9F70-A5AB424ACB79}" type="presParOf" srcId="{224F99AD-E3D8-43F3-AC69-1F25005DE35A}" destId="{AD7BB56B-B266-46E4-9AE7-B636B4E0CADB}" srcOrd="0" destOrd="0" presId="urn:microsoft.com/office/officeart/2018/2/layout/IconVerticalSolidList"/>
    <dgm:cxn modelId="{9F5F131C-EF70-4031-8465-FCDB9CD87167}" type="presParOf" srcId="{AD7BB56B-B266-46E4-9AE7-B636B4E0CADB}" destId="{50255B51-4756-46EC-8212-1D9983B9D3F1}" srcOrd="0" destOrd="0" presId="urn:microsoft.com/office/officeart/2018/2/layout/IconVerticalSolidList"/>
    <dgm:cxn modelId="{16F9401F-6FDB-4211-98C5-4D810BE3DB79}" type="presParOf" srcId="{AD7BB56B-B266-46E4-9AE7-B636B4E0CADB}" destId="{A4A93AC7-0384-4419-B609-3BB693C01C05}" srcOrd="1" destOrd="0" presId="urn:microsoft.com/office/officeart/2018/2/layout/IconVerticalSolidList"/>
    <dgm:cxn modelId="{D43C4829-4335-47DE-BEF0-76B7E103951F}" type="presParOf" srcId="{AD7BB56B-B266-46E4-9AE7-B636B4E0CADB}" destId="{8A1BA483-6AF2-4B2D-B7CC-F68827707B2C}" srcOrd="2" destOrd="0" presId="urn:microsoft.com/office/officeart/2018/2/layout/IconVerticalSolidList"/>
    <dgm:cxn modelId="{F1BEE73F-580D-4EC3-97DF-D72B341A03A7}" type="presParOf" srcId="{AD7BB56B-B266-46E4-9AE7-B636B4E0CADB}" destId="{B81488C0-9BE2-42F5-81D3-8F102C5B1219}" srcOrd="3" destOrd="0" presId="urn:microsoft.com/office/officeart/2018/2/layout/IconVerticalSolidList"/>
    <dgm:cxn modelId="{6BFEE512-8DE2-4BD3-905C-1B4DC771E0CC}" type="presParOf" srcId="{224F99AD-E3D8-43F3-AC69-1F25005DE35A}" destId="{DD688DD9-72B6-4764-8591-A698788F85FE}" srcOrd="1" destOrd="0" presId="urn:microsoft.com/office/officeart/2018/2/layout/IconVerticalSolidList"/>
    <dgm:cxn modelId="{CF33DDF2-0E45-4732-8A62-4F7C9A4E610E}" type="presParOf" srcId="{224F99AD-E3D8-43F3-AC69-1F25005DE35A}" destId="{5DC86CD6-D91B-46CF-8586-744736E67A1D}" srcOrd="2" destOrd="0" presId="urn:microsoft.com/office/officeart/2018/2/layout/IconVerticalSolidList"/>
    <dgm:cxn modelId="{875B45A9-876E-4692-AA49-18D6314ED725}" type="presParOf" srcId="{5DC86CD6-D91B-46CF-8586-744736E67A1D}" destId="{D0E95683-47A2-4C58-9A7C-DEF5338DBE41}" srcOrd="0" destOrd="0" presId="urn:microsoft.com/office/officeart/2018/2/layout/IconVerticalSolidList"/>
    <dgm:cxn modelId="{F20D0A54-8BB4-4B72-A01C-C72DA91AAA27}" type="presParOf" srcId="{5DC86CD6-D91B-46CF-8586-744736E67A1D}" destId="{1DF984F0-960B-4A27-8393-CEC988D7CE8B}" srcOrd="1" destOrd="0" presId="urn:microsoft.com/office/officeart/2018/2/layout/IconVerticalSolidList"/>
    <dgm:cxn modelId="{95E1C2BF-DCB6-4A20-B3CA-467EF875325A}" type="presParOf" srcId="{5DC86CD6-D91B-46CF-8586-744736E67A1D}" destId="{ACFA6502-09DD-42AC-8613-60D5C7579F8F}" srcOrd="2" destOrd="0" presId="urn:microsoft.com/office/officeart/2018/2/layout/IconVerticalSolidList"/>
    <dgm:cxn modelId="{C35750B3-DEDD-4BD4-8184-38B7A5F7683E}" type="presParOf" srcId="{5DC86CD6-D91B-46CF-8586-744736E67A1D}" destId="{59C468EE-7F90-427D-9E95-B8C153C28B42}" srcOrd="3" destOrd="0" presId="urn:microsoft.com/office/officeart/2018/2/layout/IconVerticalSolidList"/>
    <dgm:cxn modelId="{D9941566-26FE-4E26-A8FF-CDA384124D49}" type="presParOf" srcId="{224F99AD-E3D8-43F3-AC69-1F25005DE35A}" destId="{7297EFBC-4E90-46DC-8575-0A4ED534CA5D}" srcOrd="3" destOrd="0" presId="urn:microsoft.com/office/officeart/2018/2/layout/IconVerticalSolidList"/>
    <dgm:cxn modelId="{A0B91852-8AF6-4E5C-A718-9E243B84CFC7}" type="presParOf" srcId="{224F99AD-E3D8-43F3-AC69-1F25005DE35A}" destId="{2CD39053-EA16-4392-B472-3A4C2AC71871}" srcOrd="4" destOrd="0" presId="urn:microsoft.com/office/officeart/2018/2/layout/IconVerticalSolidList"/>
    <dgm:cxn modelId="{9C3FB5D0-E5A1-4BAF-85A3-21868826F913}" type="presParOf" srcId="{2CD39053-EA16-4392-B472-3A4C2AC71871}" destId="{E4772D5D-5332-48FB-B04F-5C52DB3B6EC0}" srcOrd="0" destOrd="0" presId="urn:microsoft.com/office/officeart/2018/2/layout/IconVerticalSolidList"/>
    <dgm:cxn modelId="{F4DE6D08-B089-4AE5-AC36-B799B672447E}" type="presParOf" srcId="{2CD39053-EA16-4392-B472-3A4C2AC71871}" destId="{93421D86-E496-4CBC-BADD-2BC2B4344AB1}" srcOrd="1" destOrd="0" presId="urn:microsoft.com/office/officeart/2018/2/layout/IconVerticalSolidList"/>
    <dgm:cxn modelId="{C29513AF-5893-44E3-9522-98D667C1FC0F}" type="presParOf" srcId="{2CD39053-EA16-4392-B472-3A4C2AC71871}" destId="{68315A88-F59F-4515-89B6-1894D2A33033}" srcOrd="2" destOrd="0" presId="urn:microsoft.com/office/officeart/2018/2/layout/IconVerticalSolidList"/>
    <dgm:cxn modelId="{40FA4019-5DF5-418A-B785-9C2DF26F2C00}" type="presParOf" srcId="{2CD39053-EA16-4392-B472-3A4C2AC71871}" destId="{E39F873C-1ECC-4182-8FD5-E19F78AD3E2F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7C661E8-BF35-4977-AA02-D8320333B092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2" csCatId="colorful" phldr="1"/>
      <dgm:spPr/>
      <dgm:t>
        <a:bodyPr/>
        <a:lstStyle/>
        <a:p>
          <a:endParaRPr lang="en-US"/>
        </a:p>
      </dgm:t>
    </dgm:pt>
    <dgm:pt modelId="{A616D8D4-A4AF-4FF6-B54B-2B445B77259A}">
      <dgm:prSet/>
      <dgm:spPr/>
      <dgm:t>
        <a:bodyPr/>
        <a:lstStyle/>
        <a:p>
          <a:r>
            <a:rPr lang="en-US"/>
            <a:t>Work better as a team</a:t>
          </a:r>
        </a:p>
      </dgm:t>
    </dgm:pt>
    <dgm:pt modelId="{7FC1708F-5502-4603-A4AA-F8F6DA39648A}" type="parTrans" cxnId="{212C5C16-F071-4E8D-A8E2-55E8546AFD39}">
      <dgm:prSet/>
      <dgm:spPr/>
      <dgm:t>
        <a:bodyPr/>
        <a:lstStyle/>
        <a:p>
          <a:endParaRPr lang="en-US"/>
        </a:p>
      </dgm:t>
    </dgm:pt>
    <dgm:pt modelId="{1E7529BF-81A4-46AF-9A8C-E4766C4DC5E1}" type="sibTrans" cxnId="{212C5C16-F071-4E8D-A8E2-55E8546AFD39}">
      <dgm:prSet/>
      <dgm:spPr/>
      <dgm:t>
        <a:bodyPr/>
        <a:lstStyle/>
        <a:p>
          <a:endParaRPr lang="en-US"/>
        </a:p>
      </dgm:t>
    </dgm:pt>
    <dgm:pt modelId="{7933C508-5D04-4D5C-9FA5-D1A48109AEC6}">
      <dgm:prSet/>
      <dgm:spPr/>
      <dgm:t>
        <a:bodyPr/>
        <a:lstStyle/>
        <a:p>
          <a:r>
            <a:rPr lang="en-US"/>
            <a:t>Better user stories</a:t>
          </a:r>
        </a:p>
      </dgm:t>
    </dgm:pt>
    <dgm:pt modelId="{5C858D89-DD63-430C-98EA-ED71F3B3D7B9}" type="parTrans" cxnId="{1E018E9F-5A15-494F-9CAF-98FEC3F602F6}">
      <dgm:prSet/>
      <dgm:spPr/>
      <dgm:t>
        <a:bodyPr/>
        <a:lstStyle/>
        <a:p>
          <a:endParaRPr lang="en-US"/>
        </a:p>
      </dgm:t>
    </dgm:pt>
    <dgm:pt modelId="{7EC40A36-47E8-49BC-AE72-F19B79F51916}" type="sibTrans" cxnId="{1E018E9F-5A15-494F-9CAF-98FEC3F602F6}">
      <dgm:prSet/>
      <dgm:spPr/>
      <dgm:t>
        <a:bodyPr/>
        <a:lstStyle/>
        <a:p>
          <a:endParaRPr lang="en-US"/>
        </a:p>
      </dgm:t>
    </dgm:pt>
    <dgm:pt modelId="{3A3E4772-E52F-4269-A44B-FCF2385E17B1}">
      <dgm:prSet/>
      <dgm:spPr/>
      <dgm:t>
        <a:bodyPr/>
        <a:lstStyle/>
        <a:p>
          <a:r>
            <a:rPr lang="en-US"/>
            <a:t>Better decomposition of tasks</a:t>
          </a:r>
        </a:p>
      </dgm:t>
    </dgm:pt>
    <dgm:pt modelId="{697F41DB-5E40-4836-A4BB-392EB2B47680}" type="parTrans" cxnId="{48E7FA2B-F124-4ED2-8AF8-7BB1540D1CCA}">
      <dgm:prSet/>
      <dgm:spPr/>
      <dgm:t>
        <a:bodyPr/>
        <a:lstStyle/>
        <a:p>
          <a:endParaRPr lang="en-US"/>
        </a:p>
      </dgm:t>
    </dgm:pt>
    <dgm:pt modelId="{D7E45AB6-98EF-4B60-93E4-8D0BA8634344}" type="sibTrans" cxnId="{48E7FA2B-F124-4ED2-8AF8-7BB1540D1CCA}">
      <dgm:prSet/>
      <dgm:spPr/>
      <dgm:t>
        <a:bodyPr/>
        <a:lstStyle/>
        <a:p>
          <a:endParaRPr lang="en-US"/>
        </a:p>
      </dgm:t>
    </dgm:pt>
    <dgm:pt modelId="{F406C33D-B02D-4EBB-B5F3-A819F763CAF4}" type="pres">
      <dgm:prSet presAssocID="{B7C661E8-BF35-4977-AA02-D8320333B092}" presName="root" presStyleCnt="0">
        <dgm:presLayoutVars>
          <dgm:dir/>
          <dgm:resizeHandles val="exact"/>
        </dgm:presLayoutVars>
      </dgm:prSet>
      <dgm:spPr/>
    </dgm:pt>
    <dgm:pt modelId="{1B4DF1FD-7FC1-4BAA-9104-0FB9BCD39386}" type="pres">
      <dgm:prSet presAssocID="{A616D8D4-A4AF-4FF6-B54B-2B445B77259A}" presName="compNode" presStyleCnt="0"/>
      <dgm:spPr/>
    </dgm:pt>
    <dgm:pt modelId="{0A85E759-704B-4025-AA42-EF063FA14312}" type="pres">
      <dgm:prSet presAssocID="{A616D8D4-A4AF-4FF6-B54B-2B445B77259A}" presName="bgRect" presStyleLbl="bgShp" presStyleIdx="0" presStyleCnt="3"/>
      <dgm:spPr/>
    </dgm:pt>
    <dgm:pt modelId="{E92E4FF0-AA07-4754-B48D-FECA7801C23C}" type="pres">
      <dgm:prSet presAssocID="{A616D8D4-A4AF-4FF6-B54B-2B445B77259A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ers"/>
        </a:ext>
      </dgm:extLst>
    </dgm:pt>
    <dgm:pt modelId="{0374A773-36C2-46E7-9FBA-BDDBB6C65D32}" type="pres">
      <dgm:prSet presAssocID="{A616D8D4-A4AF-4FF6-B54B-2B445B77259A}" presName="spaceRect" presStyleCnt="0"/>
      <dgm:spPr/>
    </dgm:pt>
    <dgm:pt modelId="{A6195ADB-6A9F-4D6F-85DC-AED77D5EAF99}" type="pres">
      <dgm:prSet presAssocID="{A616D8D4-A4AF-4FF6-B54B-2B445B77259A}" presName="parTx" presStyleLbl="revTx" presStyleIdx="0" presStyleCnt="3">
        <dgm:presLayoutVars>
          <dgm:chMax val="0"/>
          <dgm:chPref val="0"/>
        </dgm:presLayoutVars>
      </dgm:prSet>
      <dgm:spPr/>
    </dgm:pt>
    <dgm:pt modelId="{A55D6337-B1EE-4AF4-8D8D-C62CFCA19811}" type="pres">
      <dgm:prSet presAssocID="{1E7529BF-81A4-46AF-9A8C-E4766C4DC5E1}" presName="sibTrans" presStyleCnt="0"/>
      <dgm:spPr/>
    </dgm:pt>
    <dgm:pt modelId="{63C5E7DC-F223-497C-8C2B-255DBE1C1F94}" type="pres">
      <dgm:prSet presAssocID="{7933C508-5D04-4D5C-9FA5-D1A48109AEC6}" presName="compNode" presStyleCnt="0"/>
      <dgm:spPr/>
    </dgm:pt>
    <dgm:pt modelId="{A2213EC8-3903-47D9-833E-38D4BE86CCF1}" type="pres">
      <dgm:prSet presAssocID="{7933C508-5D04-4D5C-9FA5-D1A48109AEC6}" presName="bgRect" presStyleLbl="bgShp" presStyleIdx="1" presStyleCnt="3"/>
      <dgm:spPr/>
    </dgm:pt>
    <dgm:pt modelId="{A4D2ECEA-BDCC-413B-8486-9A8887203865}" type="pres">
      <dgm:prSet presAssocID="{7933C508-5D04-4D5C-9FA5-D1A48109AEC6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ser"/>
        </a:ext>
      </dgm:extLst>
    </dgm:pt>
    <dgm:pt modelId="{3E6CD4FA-B539-41FF-BE1F-41210DE8A8F2}" type="pres">
      <dgm:prSet presAssocID="{7933C508-5D04-4D5C-9FA5-D1A48109AEC6}" presName="spaceRect" presStyleCnt="0"/>
      <dgm:spPr/>
    </dgm:pt>
    <dgm:pt modelId="{68DFC654-91F2-40C2-B803-A3FBFDAC11CF}" type="pres">
      <dgm:prSet presAssocID="{7933C508-5D04-4D5C-9FA5-D1A48109AEC6}" presName="parTx" presStyleLbl="revTx" presStyleIdx="1" presStyleCnt="3">
        <dgm:presLayoutVars>
          <dgm:chMax val="0"/>
          <dgm:chPref val="0"/>
        </dgm:presLayoutVars>
      </dgm:prSet>
      <dgm:spPr/>
    </dgm:pt>
    <dgm:pt modelId="{320E8CDF-2ED7-48B1-8262-59DC0AE20300}" type="pres">
      <dgm:prSet presAssocID="{7EC40A36-47E8-49BC-AE72-F19B79F51916}" presName="sibTrans" presStyleCnt="0"/>
      <dgm:spPr/>
    </dgm:pt>
    <dgm:pt modelId="{997F5374-1625-4B0D-93E4-107847CA8ED7}" type="pres">
      <dgm:prSet presAssocID="{3A3E4772-E52F-4269-A44B-FCF2385E17B1}" presName="compNode" presStyleCnt="0"/>
      <dgm:spPr/>
    </dgm:pt>
    <dgm:pt modelId="{E04167CA-CAAE-4DDE-86D8-DB57B3C8B684}" type="pres">
      <dgm:prSet presAssocID="{3A3E4772-E52F-4269-A44B-FCF2385E17B1}" presName="bgRect" presStyleLbl="bgShp" presStyleIdx="2" presStyleCnt="3"/>
      <dgm:spPr/>
    </dgm:pt>
    <dgm:pt modelId="{6D030948-ED5A-4FCE-BFC1-621F01117F76}" type="pres">
      <dgm:prSet presAssocID="{3A3E4772-E52F-4269-A44B-FCF2385E17B1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 List"/>
        </a:ext>
      </dgm:extLst>
    </dgm:pt>
    <dgm:pt modelId="{7DA85A5F-82C2-4112-B04B-00FE8D1450A1}" type="pres">
      <dgm:prSet presAssocID="{3A3E4772-E52F-4269-A44B-FCF2385E17B1}" presName="spaceRect" presStyleCnt="0"/>
      <dgm:spPr/>
    </dgm:pt>
    <dgm:pt modelId="{EDEC3799-0015-4C9E-B5C5-824C4E3632DD}" type="pres">
      <dgm:prSet presAssocID="{3A3E4772-E52F-4269-A44B-FCF2385E17B1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E1F53605-9D08-4A49-80CE-F2E77FB33F21}" type="presOf" srcId="{3A3E4772-E52F-4269-A44B-FCF2385E17B1}" destId="{EDEC3799-0015-4C9E-B5C5-824C4E3632DD}" srcOrd="0" destOrd="0" presId="urn:microsoft.com/office/officeart/2018/2/layout/IconVerticalSolidList"/>
    <dgm:cxn modelId="{ED7BA615-5F32-469E-A7D9-54D74A5DA5E6}" type="presOf" srcId="{B7C661E8-BF35-4977-AA02-D8320333B092}" destId="{F406C33D-B02D-4EBB-B5F3-A819F763CAF4}" srcOrd="0" destOrd="0" presId="urn:microsoft.com/office/officeart/2018/2/layout/IconVerticalSolidList"/>
    <dgm:cxn modelId="{212C5C16-F071-4E8D-A8E2-55E8546AFD39}" srcId="{B7C661E8-BF35-4977-AA02-D8320333B092}" destId="{A616D8D4-A4AF-4FF6-B54B-2B445B77259A}" srcOrd="0" destOrd="0" parTransId="{7FC1708F-5502-4603-A4AA-F8F6DA39648A}" sibTransId="{1E7529BF-81A4-46AF-9A8C-E4766C4DC5E1}"/>
    <dgm:cxn modelId="{48E7FA2B-F124-4ED2-8AF8-7BB1540D1CCA}" srcId="{B7C661E8-BF35-4977-AA02-D8320333B092}" destId="{3A3E4772-E52F-4269-A44B-FCF2385E17B1}" srcOrd="2" destOrd="0" parTransId="{697F41DB-5E40-4836-A4BB-392EB2B47680}" sibTransId="{D7E45AB6-98EF-4B60-93E4-8D0BA8634344}"/>
    <dgm:cxn modelId="{56C5C230-EB61-4156-8D61-CC012E513861}" type="presOf" srcId="{A616D8D4-A4AF-4FF6-B54B-2B445B77259A}" destId="{A6195ADB-6A9F-4D6F-85DC-AED77D5EAF99}" srcOrd="0" destOrd="0" presId="urn:microsoft.com/office/officeart/2018/2/layout/IconVerticalSolidList"/>
    <dgm:cxn modelId="{6105078E-CEBF-46C9-B786-661E1CBFD8A4}" type="presOf" srcId="{7933C508-5D04-4D5C-9FA5-D1A48109AEC6}" destId="{68DFC654-91F2-40C2-B803-A3FBFDAC11CF}" srcOrd="0" destOrd="0" presId="urn:microsoft.com/office/officeart/2018/2/layout/IconVerticalSolidList"/>
    <dgm:cxn modelId="{1E018E9F-5A15-494F-9CAF-98FEC3F602F6}" srcId="{B7C661E8-BF35-4977-AA02-D8320333B092}" destId="{7933C508-5D04-4D5C-9FA5-D1A48109AEC6}" srcOrd="1" destOrd="0" parTransId="{5C858D89-DD63-430C-98EA-ED71F3B3D7B9}" sibTransId="{7EC40A36-47E8-49BC-AE72-F19B79F51916}"/>
    <dgm:cxn modelId="{AE198BFF-E638-478F-BBB8-8BA8627B1D2F}" type="presParOf" srcId="{F406C33D-B02D-4EBB-B5F3-A819F763CAF4}" destId="{1B4DF1FD-7FC1-4BAA-9104-0FB9BCD39386}" srcOrd="0" destOrd="0" presId="urn:microsoft.com/office/officeart/2018/2/layout/IconVerticalSolidList"/>
    <dgm:cxn modelId="{BEB4709F-8CAB-406E-AADF-3FCCE5B488D1}" type="presParOf" srcId="{1B4DF1FD-7FC1-4BAA-9104-0FB9BCD39386}" destId="{0A85E759-704B-4025-AA42-EF063FA14312}" srcOrd="0" destOrd="0" presId="urn:microsoft.com/office/officeart/2018/2/layout/IconVerticalSolidList"/>
    <dgm:cxn modelId="{2B978518-FE94-4598-9661-13617812D6F1}" type="presParOf" srcId="{1B4DF1FD-7FC1-4BAA-9104-0FB9BCD39386}" destId="{E92E4FF0-AA07-4754-B48D-FECA7801C23C}" srcOrd="1" destOrd="0" presId="urn:microsoft.com/office/officeart/2018/2/layout/IconVerticalSolidList"/>
    <dgm:cxn modelId="{32AB3C24-A4C1-4B7D-AE17-F1AF9E378DB2}" type="presParOf" srcId="{1B4DF1FD-7FC1-4BAA-9104-0FB9BCD39386}" destId="{0374A773-36C2-46E7-9FBA-BDDBB6C65D32}" srcOrd="2" destOrd="0" presId="urn:microsoft.com/office/officeart/2018/2/layout/IconVerticalSolidList"/>
    <dgm:cxn modelId="{4DB7B5A9-2DEE-49F6-BD30-5597807F4705}" type="presParOf" srcId="{1B4DF1FD-7FC1-4BAA-9104-0FB9BCD39386}" destId="{A6195ADB-6A9F-4D6F-85DC-AED77D5EAF99}" srcOrd="3" destOrd="0" presId="urn:microsoft.com/office/officeart/2018/2/layout/IconVerticalSolidList"/>
    <dgm:cxn modelId="{B7A1BF64-E905-4C6A-9B9D-C7758EF6EC7B}" type="presParOf" srcId="{F406C33D-B02D-4EBB-B5F3-A819F763CAF4}" destId="{A55D6337-B1EE-4AF4-8D8D-C62CFCA19811}" srcOrd="1" destOrd="0" presId="urn:microsoft.com/office/officeart/2018/2/layout/IconVerticalSolidList"/>
    <dgm:cxn modelId="{BD37751C-F525-4512-B16F-42858D2F471B}" type="presParOf" srcId="{F406C33D-B02D-4EBB-B5F3-A819F763CAF4}" destId="{63C5E7DC-F223-497C-8C2B-255DBE1C1F94}" srcOrd="2" destOrd="0" presId="urn:microsoft.com/office/officeart/2018/2/layout/IconVerticalSolidList"/>
    <dgm:cxn modelId="{8903F131-BAD5-481E-A31A-6065C8236089}" type="presParOf" srcId="{63C5E7DC-F223-497C-8C2B-255DBE1C1F94}" destId="{A2213EC8-3903-47D9-833E-38D4BE86CCF1}" srcOrd="0" destOrd="0" presId="urn:microsoft.com/office/officeart/2018/2/layout/IconVerticalSolidList"/>
    <dgm:cxn modelId="{55CA591B-D13C-4CB4-86F6-E3DE7FBD4F49}" type="presParOf" srcId="{63C5E7DC-F223-497C-8C2B-255DBE1C1F94}" destId="{A4D2ECEA-BDCC-413B-8486-9A8887203865}" srcOrd="1" destOrd="0" presId="urn:microsoft.com/office/officeart/2018/2/layout/IconVerticalSolidList"/>
    <dgm:cxn modelId="{8AD06C57-F9EC-4437-8FB9-12E9CA63E612}" type="presParOf" srcId="{63C5E7DC-F223-497C-8C2B-255DBE1C1F94}" destId="{3E6CD4FA-B539-41FF-BE1F-41210DE8A8F2}" srcOrd="2" destOrd="0" presId="urn:microsoft.com/office/officeart/2018/2/layout/IconVerticalSolidList"/>
    <dgm:cxn modelId="{C0B2CAA9-A021-477F-8A56-DC741B7B2F53}" type="presParOf" srcId="{63C5E7DC-F223-497C-8C2B-255DBE1C1F94}" destId="{68DFC654-91F2-40C2-B803-A3FBFDAC11CF}" srcOrd="3" destOrd="0" presId="urn:microsoft.com/office/officeart/2018/2/layout/IconVerticalSolidList"/>
    <dgm:cxn modelId="{84BDD6E0-55FB-4E3E-8972-A1C59F3353CD}" type="presParOf" srcId="{F406C33D-B02D-4EBB-B5F3-A819F763CAF4}" destId="{320E8CDF-2ED7-48B1-8262-59DC0AE20300}" srcOrd="3" destOrd="0" presId="urn:microsoft.com/office/officeart/2018/2/layout/IconVerticalSolidList"/>
    <dgm:cxn modelId="{24DB07A3-12E9-4F2B-AE3C-CDFCA9399939}" type="presParOf" srcId="{F406C33D-B02D-4EBB-B5F3-A819F763CAF4}" destId="{997F5374-1625-4B0D-93E4-107847CA8ED7}" srcOrd="4" destOrd="0" presId="urn:microsoft.com/office/officeart/2018/2/layout/IconVerticalSolidList"/>
    <dgm:cxn modelId="{B2F0D43E-0FC5-4FA5-A8BE-549B14927BD9}" type="presParOf" srcId="{997F5374-1625-4B0D-93E4-107847CA8ED7}" destId="{E04167CA-CAAE-4DDE-86D8-DB57B3C8B684}" srcOrd="0" destOrd="0" presId="urn:microsoft.com/office/officeart/2018/2/layout/IconVerticalSolidList"/>
    <dgm:cxn modelId="{715F576D-DE7A-4416-B51E-51571BDD7BB8}" type="presParOf" srcId="{997F5374-1625-4B0D-93E4-107847CA8ED7}" destId="{6D030948-ED5A-4FCE-BFC1-621F01117F76}" srcOrd="1" destOrd="0" presId="urn:microsoft.com/office/officeart/2018/2/layout/IconVerticalSolidList"/>
    <dgm:cxn modelId="{821B55BE-A25E-416C-A989-FB6B3F6E8B1E}" type="presParOf" srcId="{997F5374-1625-4B0D-93E4-107847CA8ED7}" destId="{7DA85A5F-82C2-4112-B04B-00FE8D1450A1}" srcOrd="2" destOrd="0" presId="urn:microsoft.com/office/officeart/2018/2/layout/IconVerticalSolidList"/>
    <dgm:cxn modelId="{690C6D1F-A74A-4B29-9E72-C3E41CFBE307}" type="presParOf" srcId="{997F5374-1625-4B0D-93E4-107847CA8ED7}" destId="{EDEC3799-0015-4C9E-B5C5-824C4E3632DD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8DA93EA-3F46-43F1-BD98-473184F8B4FE}" type="doc">
      <dgm:prSet loTypeId="urn:microsoft.com/office/officeart/2018/5/layout/CenteredIconLabelDescriptionList" loCatId="icon" qsTypeId="urn:microsoft.com/office/officeart/2005/8/quickstyle/simple1" qsCatId="simple" csTypeId="urn:microsoft.com/office/officeart/2018/5/colors/Iconchunking_neutralbg_colorful2" csCatId="colorful" phldr="1"/>
      <dgm:spPr/>
      <dgm:t>
        <a:bodyPr/>
        <a:lstStyle/>
        <a:p>
          <a:endParaRPr lang="en-US"/>
        </a:p>
      </dgm:t>
    </dgm:pt>
    <dgm:pt modelId="{3A86D291-F2FD-4619-91A6-053A3B5AFB8A}">
      <dgm:prSet/>
      <dgm:spPr/>
      <dgm:t>
        <a:bodyPr/>
        <a:lstStyle/>
        <a:p>
          <a:pPr>
            <a:defRPr b="1"/>
          </a:pPr>
          <a:r>
            <a:rPr lang="en-US" dirty="0"/>
            <a:t>What did you do well?</a:t>
          </a:r>
        </a:p>
      </dgm:t>
    </dgm:pt>
    <dgm:pt modelId="{00BDE45E-BC32-425F-A780-A1415DBE5198}" type="parTrans" cxnId="{BCA0A00A-38CC-4C98-A9D3-DF9E5C3C743A}">
      <dgm:prSet/>
      <dgm:spPr/>
      <dgm:t>
        <a:bodyPr/>
        <a:lstStyle/>
        <a:p>
          <a:endParaRPr lang="en-US"/>
        </a:p>
      </dgm:t>
    </dgm:pt>
    <dgm:pt modelId="{1064FA30-2211-40B8-A1CB-3C5F4B94A81F}" type="sibTrans" cxnId="{BCA0A00A-38CC-4C98-A9D3-DF9E5C3C743A}">
      <dgm:prSet/>
      <dgm:spPr/>
      <dgm:t>
        <a:bodyPr/>
        <a:lstStyle/>
        <a:p>
          <a:endParaRPr lang="en-US"/>
        </a:p>
      </dgm:t>
    </dgm:pt>
    <dgm:pt modelId="{9116F558-8B3A-4590-B08C-E0E0E89A2992}">
      <dgm:prSet/>
      <dgm:spPr/>
      <dgm:t>
        <a:bodyPr/>
        <a:lstStyle/>
        <a:p>
          <a:r>
            <a:rPr lang="en-US" dirty="0"/>
            <a:t>Accomplishments</a:t>
          </a:r>
        </a:p>
      </dgm:t>
    </dgm:pt>
    <dgm:pt modelId="{AA891D1E-374A-4540-BDDA-137DA04D99BC}" type="parTrans" cxnId="{D4F0C451-DD07-4F64-BD35-BC03FCD63AF1}">
      <dgm:prSet/>
      <dgm:spPr/>
      <dgm:t>
        <a:bodyPr/>
        <a:lstStyle/>
        <a:p>
          <a:endParaRPr lang="en-US"/>
        </a:p>
      </dgm:t>
    </dgm:pt>
    <dgm:pt modelId="{D0F055D7-46C1-424E-984E-95BD0EDCB070}" type="sibTrans" cxnId="{D4F0C451-DD07-4F64-BD35-BC03FCD63AF1}">
      <dgm:prSet/>
      <dgm:spPr/>
      <dgm:t>
        <a:bodyPr/>
        <a:lstStyle/>
        <a:p>
          <a:endParaRPr lang="en-US"/>
        </a:p>
      </dgm:t>
    </dgm:pt>
    <dgm:pt modelId="{AF6063CD-E71C-4312-A43E-A2AF8D83A84A}">
      <dgm:prSet/>
      <dgm:spPr/>
      <dgm:t>
        <a:bodyPr/>
        <a:lstStyle/>
        <a:p>
          <a:r>
            <a:rPr lang="en-US"/>
            <a:t>Achievements</a:t>
          </a:r>
        </a:p>
      </dgm:t>
    </dgm:pt>
    <dgm:pt modelId="{94FDE28C-27A1-46F4-B038-AAA9428F9C13}" type="parTrans" cxnId="{7FD00E2F-21D3-4C74-A937-C330194CE70F}">
      <dgm:prSet/>
      <dgm:spPr/>
      <dgm:t>
        <a:bodyPr/>
        <a:lstStyle/>
        <a:p>
          <a:endParaRPr lang="en-US"/>
        </a:p>
      </dgm:t>
    </dgm:pt>
    <dgm:pt modelId="{36168AFA-A83D-44CA-B695-EA8CCB222F34}" type="sibTrans" cxnId="{7FD00E2F-21D3-4C74-A937-C330194CE70F}">
      <dgm:prSet/>
      <dgm:spPr/>
      <dgm:t>
        <a:bodyPr/>
        <a:lstStyle/>
        <a:p>
          <a:endParaRPr lang="en-US"/>
        </a:p>
      </dgm:t>
    </dgm:pt>
    <dgm:pt modelId="{9D1DD8A4-51F6-4AF4-9109-3B5AE42D1A9B}">
      <dgm:prSet/>
      <dgm:spPr/>
      <dgm:t>
        <a:bodyPr/>
        <a:lstStyle/>
        <a:p>
          <a:r>
            <a:rPr lang="en-US"/>
            <a:t>Hard Problems Solved</a:t>
          </a:r>
        </a:p>
      </dgm:t>
    </dgm:pt>
    <dgm:pt modelId="{4A37E6B4-CB64-49A9-ABDE-4379263DA611}" type="parTrans" cxnId="{E888F127-524A-4203-8C8F-DDDFF374908E}">
      <dgm:prSet/>
      <dgm:spPr/>
      <dgm:t>
        <a:bodyPr/>
        <a:lstStyle/>
        <a:p>
          <a:endParaRPr lang="en-US"/>
        </a:p>
      </dgm:t>
    </dgm:pt>
    <dgm:pt modelId="{23F50B3C-71C0-4643-8392-949296DB66C0}" type="sibTrans" cxnId="{E888F127-524A-4203-8C8F-DDDFF374908E}">
      <dgm:prSet/>
      <dgm:spPr/>
      <dgm:t>
        <a:bodyPr/>
        <a:lstStyle/>
        <a:p>
          <a:endParaRPr lang="en-US"/>
        </a:p>
      </dgm:t>
    </dgm:pt>
    <dgm:pt modelId="{945B41AF-BC3B-4F11-9661-DC10323FEC97}">
      <dgm:prSet/>
      <dgm:spPr/>
      <dgm:t>
        <a:bodyPr/>
        <a:lstStyle/>
        <a:p>
          <a:r>
            <a:rPr lang="en-US" dirty="0"/>
            <a:t>Cohesion, Working Well Together</a:t>
          </a:r>
        </a:p>
      </dgm:t>
    </dgm:pt>
    <dgm:pt modelId="{C3B65D7B-26A1-43FC-8616-7534BB3C725D}" type="parTrans" cxnId="{744F3F70-2C13-4456-A892-CC55FE44EBB3}">
      <dgm:prSet/>
      <dgm:spPr/>
      <dgm:t>
        <a:bodyPr/>
        <a:lstStyle/>
        <a:p>
          <a:endParaRPr lang="en-US"/>
        </a:p>
      </dgm:t>
    </dgm:pt>
    <dgm:pt modelId="{5422B4CF-924A-48BA-A929-4EA3826FC290}" type="sibTrans" cxnId="{744F3F70-2C13-4456-A892-CC55FE44EBB3}">
      <dgm:prSet/>
      <dgm:spPr/>
      <dgm:t>
        <a:bodyPr/>
        <a:lstStyle/>
        <a:p>
          <a:endParaRPr lang="en-US"/>
        </a:p>
      </dgm:t>
    </dgm:pt>
    <dgm:pt modelId="{58E46A0C-5A19-4242-9086-EB1C4DBCD7B9}">
      <dgm:prSet/>
      <dgm:spPr/>
      <dgm:t>
        <a:bodyPr/>
        <a:lstStyle/>
        <a:p>
          <a:pPr>
            <a:defRPr b="1"/>
          </a:pPr>
          <a:r>
            <a:rPr lang="en-US"/>
            <a:t>What didn’t you do well?</a:t>
          </a:r>
        </a:p>
      </dgm:t>
    </dgm:pt>
    <dgm:pt modelId="{3AA5E72C-C2B6-427C-8C3B-E0BA36564853}" type="parTrans" cxnId="{E5F0043A-57BE-48AD-92EB-8DB71471F640}">
      <dgm:prSet/>
      <dgm:spPr/>
      <dgm:t>
        <a:bodyPr/>
        <a:lstStyle/>
        <a:p>
          <a:endParaRPr lang="en-US"/>
        </a:p>
      </dgm:t>
    </dgm:pt>
    <dgm:pt modelId="{AE973CA4-BFCE-43A5-84BE-6064B024463E}" type="sibTrans" cxnId="{E5F0043A-57BE-48AD-92EB-8DB71471F640}">
      <dgm:prSet/>
      <dgm:spPr/>
      <dgm:t>
        <a:bodyPr/>
        <a:lstStyle/>
        <a:p>
          <a:endParaRPr lang="en-US"/>
        </a:p>
      </dgm:t>
    </dgm:pt>
    <dgm:pt modelId="{2B040F30-05AD-47C7-8EE4-3882BC56EC4E}">
      <dgm:prSet/>
      <dgm:spPr/>
      <dgm:t>
        <a:bodyPr/>
        <a:lstStyle/>
        <a:p>
          <a:r>
            <a:rPr lang="en-US"/>
            <a:t>How can you improve?</a:t>
          </a:r>
        </a:p>
      </dgm:t>
    </dgm:pt>
    <dgm:pt modelId="{EA8E9D00-9E87-4D3D-89EF-4E3FA70C509E}" type="parTrans" cxnId="{FE4E75BB-0B60-4257-B884-BF8824AFB7D1}">
      <dgm:prSet/>
      <dgm:spPr/>
      <dgm:t>
        <a:bodyPr/>
        <a:lstStyle/>
        <a:p>
          <a:endParaRPr lang="en-US"/>
        </a:p>
      </dgm:t>
    </dgm:pt>
    <dgm:pt modelId="{96910A5D-4037-4CC8-91EF-9B5693F7C953}" type="sibTrans" cxnId="{FE4E75BB-0B60-4257-B884-BF8824AFB7D1}">
      <dgm:prSet/>
      <dgm:spPr/>
      <dgm:t>
        <a:bodyPr/>
        <a:lstStyle/>
        <a:p>
          <a:endParaRPr lang="en-US"/>
        </a:p>
      </dgm:t>
    </dgm:pt>
    <dgm:pt modelId="{F40A4E3C-55D3-4CC7-AFDA-A2B2196F6A74}">
      <dgm:prSet/>
      <dgm:spPr/>
      <dgm:t>
        <a:bodyPr/>
        <a:lstStyle/>
        <a:p>
          <a:r>
            <a:rPr lang="en-US"/>
            <a:t>What could/would you change?</a:t>
          </a:r>
        </a:p>
      </dgm:t>
    </dgm:pt>
    <dgm:pt modelId="{39D40DE8-A674-4CE3-B84D-4FAAAE823060}" type="parTrans" cxnId="{AA7463F6-F743-486B-81B1-F30E9316FF30}">
      <dgm:prSet/>
      <dgm:spPr/>
      <dgm:t>
        <a:bodyPr/>
        <a:lstStyle/>
        <a:p>
          <a:endParaRPr lang="en-US"/>
        </a:p>
      </dgm:t>
    </dgm:pt>
    <dgm:pt modelId="{04771252-FCFF-4EB2-95C8-500DB0F93C6C}" type="sibTrans" cxnId="{AA7463F6-F743-486B-81B1-F30E9316FF30}">
      <dgm:prSet/>
      <dgm:spPr/>
      <dgm:t>
        <a:bodyPr/>
        <a:lstStyle/>
        <a:p>
          <a:endParaRPr lang="en-US"/>
        </a:p>
      </dgm:t>
    </dgm:pt>
    <dgm:pt modelId="{CB8213ED-7D6A-41E5-B4F9-292031D67AFC}">
      <dgm:prSet/>
      <dgm:spPr/>
      <dgm:t>
        <a:bodyPr/>
        <a:lstStyle/>
        <a:p>
          <a:r>
            <a:rPr lang="en-US"/>
            <a:t>An open discussion…</a:t>
          </a:r>
        </a:p>
      </dgm:t>
    </dgm:pt>
    <dgm:pt modelId="{119E2346-9F96-4F7C-8058-E5C565263DCD}" type="parTrans" cxnId="{8DC5E9DB-1F67-4195-92C2-F28D691638C6}">
      <dgm:prSet/>
      <dgm:spPr/>
      <dgm:t>
        <a:bodyPr/>
        <a:lstStyle/>
        <a:p>
          <a:endParaRPr lang="en-US"/>
        </a:p>
      </dgm:t>
    </dgm:pt>
    <dgm:pt modelId="{1731CBA4-5289-4268-A24A-1C15767C6AB7}" type="sibTrans" cxnId="{8DC5E9DB-1F67-4195-92C2-F28D691638C6}">
      <dgm:prSet/>
      <dgm:spPr/>
      <dgm:t>
        <a:bodyPr/>
        <a:lstStyle/>
        <a:p>
          <a:endParaRPr lang="en-US"/>
        </a:p>
      </dgm:t>
    </dgm:pt>
    <dgm:pt modelId="{1897E4A9-52DE-4A53-8B84-94349F6E829E}" type="pres">
      <dgm:prSet presAssocID="{98DA93EA-3F46-43F1-BD98-473184F8B4FE}" presName="root" presStyleCnt="0">
        <dgm:presLayoutVars>
          <dgm:dir/>
          <dgm:resizeHandles val="exact"/>
        </dgm:presLayoutVars>
      </dgm:prSet>
      <dgm:spPr/>
    </dgm:pt>
    <dgm:pt modelId="{5FC3BA22-7371-492F-9A84-88F898F34061}" type="pres">
      <dgm:prSet presAssocID="{3A86D291-F2FD-4619-91A6-053A3B5AFB8A}" presName="compNode" presStyleCnt="0"/>
      <dgm:spPr/>
    </dgm:pt>
    <dgm:pt modelId="{0C11BB55-F6EA-4BC2-984A-1B4D4F9E17AA}" type="pres">
      <dgm:prSet presAssocID="{3A86D291-F2FD-4619-91A6-053A3B5AFB8A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9976753F-1683-4272-A10F-EB2FB53FC51C}" type="pres">
      <dgm:prSet presAssocID="{3A86D291-F2FD-4619-91A6-053A3B5AFB8A}" presName="iconSpace" presStyleCnt="0"/>
      <dgm:spPr/>
    </dgm:pt>
    <dgm:pt modelId="{131D39BB-557B-4317-BECB-A5591B56E8AE}" type="pres">
      <dgm:prSet presAssocID="{3A86D291-F2FD-4619-91A6-053A3B5AFB8A}" presName="parTx" presStyleLbl="revTx" presStyleIdx="0" presStyleCnt="4">
        <dgm:presLayoutVars>
          <dgm:chMax val="0"/>
          <dgm:chPref val="0"/>
        </dgm:presLayoutVars>
      </dgm:prSet>
      <dgm:spPr/>
    </dgm:pt>
    <dgm:pt modelId="{041B9F5E-37CF-494D-B174-DF30AD743C2A}" type="pres">
      <dgm:prSet presAssocID="{3A86D291-F2FD-4619-91A6-053A3B5AFB8A}" presName="txSpace" presStyleCnt="0"/>
      <dgm:spPr/>
    </dgm:pt>
    <dgm:pt modelId="{6376A36F-EC67-4C77-B5E3-E1E29D205125}" type="pres">
      <dgm:prSet presAssocID="{3A86D291-F2FD-4619-91A6-053A3B5AFB8A}" presName="desTx" presStyleLbl="revTx" presStyleIdx="1" presStyleCnt="4">
        <dgm:presLayoutVars/>
      </dgm:prSet>
      <dgm:spPr/>
    </dgm:pt>
    <dgm:pt modelId="{66910A89-A307-48BA-AEA7-364D39EDEF08}" type="pres">
      <dgm:prSet presAssocID="{1064FA30-2211-40B8-A1CB-3C5F4B94A81F}" presName="sibTrans" presStyleCnt="0"/>
      <dgm:spPr/>
    </dgm:pt>
    <dgm:pt modelId="{263D4A53-BE75-4539-A0EA-0519250E6610}" type="pres">
      <dgm:prSet presAssocID="{58E46A0C-5A19-4242-9086-EB1C4DBCD7B9}" presName="compNode" presStyleCnt="0"/>
      <dgm:spPr/>
    </dgm:pt>
    <dgm:pt modelId="{4493E065-E8A8-4CD4-9F55-F42757013708}" type="pres">
      <dgm:prSet presAssocID="{58E46A0C-5A19-4242-9086-EB1C4DBCD7B9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estions"/>
        </a:ext>
      </dgm:extLst>
    </dgm:pt>
    <dgm:pt modelId="{B07EB1E0-1344-4A4B-961E-EB1E46169291}" type="pres">
      <dgm:prSet presAssocID="{58E46A0C-5A19-4242-9086-EB1C4DBCD7B9}" presName="iconSpace" presStyleCnt="0"/>
      <dgm:spPr/>
    </dgm:pt>
    <dgm:pt modelId="{4D2D5B60-BEC9-4F3E-B94C-1CB6115A5829}" type="pres">
      <dgm:prSet presAssocID="{58E46A0C-5A19-4242-9086-EB1C4DBCD7B9}" presName="parTx" presStyleLbl="revTx" presStyleIdx="2" presStyleCnt="4">
        <dgm:presLayoutVars>
          <dgm:chMax val="0"/>
          <dgm:chPref val="0"/>
        </dgm:presLayoutVars>
      </dgm:prSet>
      <dgm:spPr/>
    </dgm:pt>
    <dgm:pt modelId="{6B9F7620-C6BF-4BBF-B9F9-3D57AD820ED6}" type="pres">
      <dgm:prSet presAssocID="{58E46A0C-5A19-4242-9086-EB1C4DBCD7B9}" presName="txSpace" presStyleCnt="0"/>
      <dgm:spPr/>
    </dgm:pt>
    <dgm:pt modelId="{CE357142-41F3-4696-B3BB-14F9F5A38124}" type="pres">
      <dgm:prSet presAssocID="{58E46A0C-5A19-4242-9086-EB1C4DBCD7B9}" presName="desTx" presStyleLbl="revTx" presStyleIdx="3" presStyleCnt="4">
        <dgm:presLayoutVars/>
      </dgm:prSet>
      <dgm:spPr/>
    </dgm:pt>
  </dgm:ptLst>
  <dgm:cxnLst>
    <dgm:cxn modelId="{D2505B0A-CBA7-478C-8D73-3DB006D36708}" type="presOf" srcId="{945B41AF-BC3B-4F11-9661-DC10323FEC97}" destId="{6376A36F-EC67-4C77-B5E3-E1E29D205125}" srcOrd="0" destOrd="3" presId="urn:microsoft.com/office/officeart/2018/5/layout/CenteredIconLabelDescriptionList"/>
    <dgm:cxn modelId="{BCA0A00A-38CC-4C98-A9D3-DF9E5C3C743A}" srcId="{98DA93EA-3F46-43F1-BD98-473184F8B4FE}" destId="{3A86D291-F2FD-4619-91A6-053A3B5AFB8A}" srcOrd="0" destOrd="0" parTransId="{00BDE45E-BC32-425F-A780-A1415DBE5198}" sibTransId="{1064FA30-2211-40B8-A1CB-3C5F4B94A81F}"/>
    <dgm:cxn modelId="{9532830B-792A-457B-A838-99B11E6DE9BD}" type="presOf" srcId="{3A86D291-F2FD-4619-91A6-053A3B5AFB8A}" destId="{131D39BB-557B-4317-BECB-A5591B56E8AE}" srcOrd="0" destOrd="0" presId="urn:microsoft.com/office/officeart/2018/5/layout/CenteredIconLabelDescriptionList"/>
    <dgm:cxn modelId="{E888F127-524A-4203-8C8F-DDDFF374908E}" srcId="{3A86D291-F2FD-4619-91A6-053A3B5AFB8A}" destId="{9D1DD8A4-51F6-4AF4-9109-3B5AE42D1A9B}" srcOrd="2" destOrd="0" parTransId="{4A37E6B4-CB64-49A9-ABDE-4379263DA611}" sibTransId="{23F50B3C-71C0-4643-8392-949296DB66C0}"/>
    <dgm:cxn modelId="{7FD00E2F-21D3-4C74-A937-C330194CE70F}" srcId="{3A86D291-F2FD-4619-91A6-053A3B5AFB8A}" destId="{AF6063CD-E71C-4312-A43E-A2AF8D83A84A}" srcOrd="1" destOrd="0" parTransId="{94FDE28C-27A1-46F4-B038-AAA9428F9C13}" sibTransId="{36168AFA-A83D-44CA-B695-EA8CCB222F34}"/>
    <dgm:cxn modelId="{57503330-EC9B-4A4A-A284-6F505FCD2D82}" type="presOf" srcId="{9D1DD8A4-51F6-4AF4-9109-3B5AE42D1A9B}" destId="{6376A36F-EC67-4C77-B5E3-E1E29D205125}" srcOrd="0" destOrd="2" presId="urn:microsoft.com/office/officeart/2018/5/layout/CenteredIconLabelDescriptionList"/>
    <dgm:cxn modelId="{C8E59237-0CAD-47A8-8B80-2625A785A405}" type="presOf" srcId="{98DA93EA-3F46-43F1-BD98-473184F8B4FE}" destId="{1897E4A9-52DE-4A53-8B84-94349F6E829E}" srcOrd="0" destOrd="0" presId="urn:microsoft.com/office/officeart/2018/5/layout/CenteredIconLabelDescriptionList"/>
    <dgm:cxn modelId="{E5F0043A-57BE-48AD-92EB-8DB71471F640}" srcId="{98DA93EA-3F46-43F1-BD98-473184F8B4FE}" destId="{58E46A0C-5A19-4242-9086-EB1C4DBCD7B9}" srcOrd="1" destOrd="0" parTransId="{3AA5E72C-C2B6-427C-8C3B-E0BA36564853}" sibTransId="{AE973CA4-BFCE-43A5-84BE-6064B024463E}"/>
    <dgm:cxn modelId="{A6FC0650-F174-4C07-8FCA-D3803D53139C}" type="presOf" srcId="{CB8213ED-7D6A-41E5-B4F9-292031D67AFC}" destId="{CE357142-41F3-4696-B3BB-14F9F5A38124}" srcOrd="0" destOrd="2" presId="urn:microsoft.com/office/officeart/2018/5/layout/CenteredIconLabelDescriptionList"/>
    <dgm:cxn modelId="{D4F0C451-DD07-4F64-BD35-BC03FCD63AF1}" srcId="{3A86D291-F2FD-4619-91A6-053A3B5AFB8A}" destId="{9116F558-8B3A-4590-B08C-E0E0E89A2992}" srcOrd="0" destOrd="0" parTransId="{AA891D1E-374A-4540-BDDA-137DA04D99BC}" sibTransId="{D0F055D7-46C1-424E-984E-95BD0EDCB070}"/>
    <dgm:cxn modelId="{D52DA254-6F2A-4D84-B308-A3BF88E31BC7}" type="presOf" srcId="{9116F558-8B3A-4590-B08C-E0E0E89A2992}" destId="{6376A36F-EC67-4C77-B5E3-E1E29D205125}" srcOrd="0" destOrd="0" presId="urn:microsoft.com/office/officeart/2018/5/layout/CenteredIconLabelDescriptionList"/>
    <dgm:cxn modelId="{05BD315A-8F8A-4C0A-B832-C5584863F64B}" type="presOf" srcId="{F40A4E3C-55D3-4CC7-AFDA-A2B2196F6A74}" destId="{CE357142-41F3-4696-B3BB-14F9F5A38124}" srcOrd="0" destOrd="1" presId="urn:microsoft.com/office/officeart/2018/5/layout/CenteredIconLabelDescriptionList"/>
    <dgm:cxn modelId="{744F3F70-2C13-4456-A892-CC55FE44EBB3}" srcId="{3A86D291-F2FD-4619-91A6-053A3B5AFB8A}" destId="{945B41AF-BC3B-4F11-9661-DC10323FEC97}" srcOrd="3" destOrd="0" parTransId="{C3B65D7B-26A1-43FC-8616-7534BB3C725D}" sibTransId="{5422B4CF-924A-48BA-A929-4EA3826FC290}"/>
    <dgm:cxn modelId="{FFD13380-0BD6-4648-BC32-4048BBC5474A}" type="presOf" srcId="{AF6063CD-E71C-4312-A43E-A2AF8D83A84A}" destId="{6376A36F-EC67-4C77-B5E3-E1E29D205125}" srcOrd="0" destOrd="1" presId="urn:microsoft.com/office/officeart/2018/5/layout/CenteredIconLabelDescriptionList"/>
    <dgm:cxn modelId="{B2385996-5007-41B7-BC03-423FD6692E9B}" type="presOf" srcId="{2B040F30-05AD-47C7-8EE4-3882BC56EC4E}" destId="{CE357142-41F3-4696-B3BB-14F9F5A38124}" srcOrd="0" destOrd="0" presId="urn:microsoft.com/office/officeart/2018/5/layout/CenteredIconLabelDescriptionList"/>
    <dgm:cxn modelId="{FE4E75BB-0B60-4257-B884-BF8824AFB7D1}" srcId="{58E46A0C-5A19-4242-9086-EB1C4DBCD7B9}" destId="{2B040F30-05AD-47C7-8EE4-3882BC56EC4E}" srcOrd="0" destOrd="0" parTransId="{EA8E9D00-9E87-4D3D-89EF-4E3FA70C509E}" sibTransId="{96910A5D-4037-4CC8-91EF-9B5693F7C953}"/>
    <dgm:cxn modelId="{8DC5E9DB-1F67-4195-92C2-F28D691638C6}" srcId="{58E46A0C-5A19-4242-9086-EB1C4DBCD7B9}" destId="{CB8213ED-7D6A-41E5-B4F9-292031D67AFC}" srcOrd="2" destOrd="0" parTransId="{119E2346-9F96-4F7C-8058-E5C565263DCD}" sibTransId="{1731CBA4-5289-4268-A24A-1C15767C6AB7}"/>
    <dgm:cxn modelId="{95B8D9E6-C14C-490B-BA2C-43E81A6BD598}" type="presOf" srcId="{58E46A0C-5A19-4242-9086-EB1C4DBCD7B9}" destId="{4D2D5B60-BEC9-4F3E-B94C-1CB6115A5829}" srcOrd="0" destOrd="0" presId="urn:microsoft.com/office/officeart/2018/5/layout/CenteredIconLabelDescriptionList"/>
    <dgm:cxn modelId="{AA7463F6-F743-486B-81B1-F30E9316FF30}" srcId="{58E46A0C-5A19-4242-9086-EB1C4DBCD7B9}" destId="{F40A4E3C-55D3-4CC7-AFDA-A2B2196F6A74}" srcOrd="1" destOrd="0" parTransId="{39D40DE8-A674-4CE3-B84D-4FAAAE823060}" sibTransId="{04771252-FCFF-4EB2-95C8-500DB0F93C6C}"/>
    <dgm:cxn modelId="{C2243318-B37F-4B7F-BADC-9FFAE5B69E82}" type="presParOf" srcId="{1897E4A9-52DE-4A53-8B84-94349F6E829E}" destId="{5FC3BA22-7371-492F-9A84-88F898F34061}" srcOrd="0" destOrd="0" presId="urn:microsoft.com/office/officeart/2018/5/layout/CenteredIconLabelDescriptionList"/>
    <dgm:cxn modelId="{D3656376-DD6A-4421-A516-60A86E8104EB}" type="presParOf" srcId="{5FC3BA22-7371-492F-9A84-88F898F34061}" destId="{0C11BB55-F6EA-4BC2-984A-1B4D4F9E17AA}" srcOrd="0" destOrd="0" presId="urn:microsoft.com/office/officeart/2018/5/layout/CenteredIconLabelDescriptionList"/>
    <dgm:cxn modelId="{7759DC6C-7210-4AB1-B79F-6E53A78FA393}" type="presParOf" srcId="{5FC3BA22-7371-492F-9A84-88F898F34061}" destId="{9976753F-1683-4272-A10F-EB2FB53FC51C}" srcOrd="1" destOrd="0" presId="urn:microsoft.com/office/officeart/2018/5/layout/CenteredIconLabelDescriptionList"/>
    <dgm:cxn modelId="{4EBA45E2-6618-4291-9168-A6DF7FA1A5B7}" type="presParOf" srcId="{5FC3BA22-7371-492F-9A84-88F898F34061}" destId="{131D39BB-557B-4317-BECB-A5591B56E8AE}" srcOrd="2" destOrd="0" presId="urn:microsoft.com/office/officeart/2018/5/layout/CenteredIconLabelDescriptionList"/>
    <dgm:cxn modelId="{C7D7EA7C-D06A-4857-8B7B-A6AFF48A1397}" type="presParOf" srcId="{5FC3BA22-7371-492F-9A84-88F898F34061}" destId="{041B9F5E-37CF-494D-B174-DF30AD743C2A}" srcOrd="3" destOrd="0" presId="urn:microsoft.com/office/officeart/2018/5/layout/CenteredIconLabelDescriptionList"/>
    <dgm:cxn modelId="{6D174CAA-3A9C-4486-90B4-48DE25527853}" type="presParOf" srcId="{5FC3BA22-7371-492F-9A84-88F898F34061}" destId="{6376A36F-EC67-4C77-B5E3-E1E29D205125}" srcOrd="4" destOrd="0" presId="urn:microsoft.com/office/officeart/2018/5/layout/CenteredIconLabelDescriptionList"/>
    <dgm:cxn modelId="{2184BD4A-6B24-4D9B-B2F3-4E1B1049C1E8}" type="presParOf" srcId="{1897E4A9-52DE-4A53-8B84-94349F6E829E}" destId="{66910A89-A307-48BA-AEA7-364D39EDEF08}" srcOrd="1" destOrd="0" presId="urn:microsoft.com/office/officeart/2018/5/layout/CenteredIconLabelDescriptionList"/>
    <dgm:cxn modelId="{C5E676A3-D57B-41C5-A6DD-D75EDA1D9029}" type="presParOf" srcId="{1897E4A9-52DE-4A53-8B84-94349F6E829E}" destId="{263D4A53-BE75-4539-A0EA-0519250E6610}" srcOrd="2" destOrd="0" presId="urn:microsoft.com/office/officeart/2018/5/layout/CenteredIconLabelDescriptionList"/>
    <dgm:cxn modelId="{CE6EB789-45BF-406F-9233-9C05E14AF160}" type="presParOf" srcId="{263D4A53-BE75-4539-A0EA-0519250E6610}" destId="{4493E065-E8A8-4CD4-9F55-F42757013708}" srcOrd="0" destOrd="0" presId="urn:microsoft.com/office/officeart/2018/5/layout/CenteredIconLabelDescriptionList"/>
    <dgm:cxn modelId="{41AC2BA4-1098-42B0-9DC0-5A2A22AD56F9}" type="presParOf" srcId="{263D4A53-BE75-4539-A0EA-0519250E6610}" destId="{B07EB1E0-1344-4A4B-961E-EB1E46169291}" srcOrd="1" destOrd="0" presId="urn:microsoft.com/office/officeart/2018/5/layout/CenteredIconLabelDescriptionList"/>
    <dgm:cxn modelId="{6D54EBCC-CD87-4E32-A7B6-472D5C378CBD}" type="presParOf" srcId="{263D4A53-BE75-4539-A0EA-0519250E6610}" destId="{4D2D5B60-BEC9-4F3E-B94C-1CB6115A5829}" srcOrd="2" destOrd="0" presId="urn:microsoft.com/office/officeart/2018/5/layout/CenteredIconLabelDescriptionList"/>
    <dgm:cxn modelId="{12EC36BE-E350-4A55-928B-27A793E4C992}" type="presParOf" srcId="{263D4A53-BE75-4539-A0EA-0519250E6610}" destId="{6B9F7620-C6BF-4BBF-B9F9-3D57AD820ED6}" srcOrd="3" destOrd="0" presId="urn:microsoft.com/office/officeart/2018/5/layout/CenteredIconLabelDescriptionList"/>
    <dgm:cxn modelId="{047C7887-7C94-4DC8-86A5-8651EBEE4AEB}" type="presParOf" srcId="{263D4A53-BE75-4539-A0EA-0519250E6610}" destId="{CE357142-41F3-4696-B3BB-14F9F5A38124}" srcOrd="4" destOrd="0" presId="urn:microsoft.com/office/officeart/2018/5/layout/Centered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68F043C-0EAF-4D16-AFF1-0505F9CD765D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394F876A-6CC9-4AE3-BC41-4491F3072200}">
      <dgm:prSet/>
      <dgm:spPr/>
      <dgm:t>
        <a:bodyPr/>
        <a:lstStyle/>
        <a:p>
          <a:r>
            <a:rPr lang="en-US"/>
            <a:t>Bugs your customer may have mentioned</a:t>
          </a:r>
        </a:p>
      </dgm:t>
    </dgm:pt>
    <dgm:pt modelId="{F93A0D3E-A9CB-4C68-B382-076EDFD287DB}" type="parTrans" cxnId="{AFB5646C-4608-4E48-B2C4-14D096CCB6FF}">
      <dgm:prSet/>
      <dgm:spPr/>
      <dgm:t>
        <a:bodyPr/>
        <a:lstStyle/>
        <a:p>
          <a:endParaRPr lang="en-US"/>
        </a:p>
      </dgm:t>
    </dgm:pt>
    <dgm:pt modelId="{04013C37-528D-4474-B320-F802CAB74E00}" type="sibTrans" cxnId="{AFB5646C-4608-4E48-B2C4-14D096CCB6FF}">
      <dgm:prSet/>
      <dgm:spPr/>
      <dgm:t>
        <a:bodyPr/>
        <a:lstStyle/>
        <a:p>
          <a:endParaRPr lang="en-US"/>
        </a:p>
      </dgm:t>
    </dgm:pt>
    <dgm:pt modelId="{FD3200DF-6C39-4F23-940A-A9B641C92317}">
      <dgm:prSet/>
      <dgm:spPr/>
      <dgm:t>
        <a:bodyPr/>
        <a:lstStyle/>
        <a:p>
          <a:r>
            <a:rPr lang="en-US"/>
            <a:t>Bugs you may have found</a:t>
          </a:r>
        </a:p>
      </dgm:t>
    </dgm:pt>
    <dgm:pt modelId="{D7265677-0DB0-47B4-8B3B-F6E607F63554}" type="parTrans" cxnId="{509537C7-F919-4E56-A496-4E59A8768B7B}">
      <dgm:prSet/>
      <dgm:spPr/>
      <dgm:t>
        <a:bodyPr/>
        <a:lstStyle/>
        <a:p>
          <a:endParaRPr lang="en-US"/>
        </a:p>
      </dgm:t>
    </dgm:pt>
    <dgm:pt modelId="{F03262B8-645F-45CE-A6D3-76D7EE675C7E}" type="sibTrans" cxnId="{509537C7-F919-4E56-A496-4E59A8768B7B}">
      <dgm:prSet/>
      <dgm:spPr/>
      <dgm:t>
        <a:bodyPr/>
        <a:lstStyle/>
        <a:p>
          <a:endParaRPr lang="en-US"/>
        </a:p>
      </dgm:t>
    </dgm:pt>
    <dgm:pt modelId="{A28EA9AA-8BCE-4D84-A16F-E0D3760A97F2}">
      <dgm:prSet/>
      <dgm:spPr/>
      <dgm:t>
        <a:bodyPr/>
        <a:lstStyle/>
        <a:p>
          <a:r>
            <a:rPr lang="en-US"/>
            <a:t>Bugs you will find along the way</a:t>
          </a:r>
        </a:p>
      </dgm:t>
    </dgm:pt>
    <dgm:pt modelId="{2E46CDB5-220B-4985-BCA7-4E357E00FFB0}" type="parTrans" cxnId="{424B3EF8-AF53-4DD1-AAEA-FFD5307101BB}">
      <dgm:prSet/>
      <dgm:spPr/>
      <dgm:t>
        <a:bodyPr/>
        <a:lstStyle/>
        <a:p>
          <a:endParaRPr lang="en-US"/>
        </a:p>
      </dgm:t>
    </dgm:pt>
    <dgm:pt modelId="{A93C45E2-A242-4E79-AEB3-33130B47E93F}" type="sibTrans" cxnId="{424B3EF8-AF53-4DD1-AAEA-FFD5307101BB}">
      <dgm:prSet/>
      <dgm:spPr/>
      <dgm:t>
        <a:bodyPr/>
        <a:lstStyle/>
        <a:p>
          <a:endParaRPr lang="en-US"/>
        </a:p>
      </dgm:t>
    </dgm:pt>
    <dgm:pt modelId="{08644580-E21E-4BC7-9473-EF407490C544}">
      <dgm:prSet/>
      <dgm:spPr/>
      <dgm:t>
        <a:bodyPr/>
        <a:lstStyle/>
        <a:p>
          <a:r>
            <a:rPr lang="en-US"/>
            <a:t>REPORT ALL BUGS AS ISSUES</a:t>
          </a:r>
        </a:p>
      </dgm:t>
    </dgm:pt>
    <dgm:pt modelId="{92B130A4-E4BE-4115-A885-055A885BB390}" type="parTrans" cxnId="{E4F3B172-987C-496E-B6ED-96A9345FD01B}">
      <dgm:prSet/>
      <dgm:spPr/>
      <dgm:t>
        <a:bodyPr/>
        <a:lstStyle/>
        <a:p>
          <a:endParaRPr lang="en-US"/>
        </a:p>
      </dgm:t>
    </dgm:pt>
    <dgm:pt modelId="{360C7ED7-8091-4AC3-A2E9-4973A286DDB6}" type="sibTrans" cxnId="{E4F3B172-987C-496E-B6ED-96A9345FD01B}">
      <dgm:prSet/>
      <dgm:spPr/>
      <dgm:t>
        <a:bodyPr/>
        <a:lstStyle/>
        <a:p>
          <a:endParaRPr lang="en-US"/>
        </a:p>
      </dgm:t>
    </dgm:pt>
    <dgm:pt modelId="{737AC53A-9BBD-4112-BA7B-BA8CA6F4EDB2}" type="pres">
      <dgm:prSet presAssocID="{768F043C-0EAF-4D16-AFF1-0505F9CD765D}" presName="root" presStyleCnt="0">
        <dgm:presLayoutVars>
          <dgm:dir/>
          <dgm:resizeHandles val="exact"/>
        </dgm:presLayoutVars>
      </dgm:prSet>
      <dgm:spPr/>
    </dgm:pt>
    <dgm:pt modelId="{271D18C6-C1C7-4719-9EF6-70BADF4363EA}" type="pres">
      <dgm:prSet presAssocID="{394F876A-6CC9-4AE3-BC41-4491F3072200}" presName="compNode" presStyleCnt="0"/>
      <dgm:spPr/>
    </dgm:pt>
    <dgm:pt modelId="{4D8FAC75-F613-4C68-B534-184360A37DBE}" type="pres">
      <dgm:prSet presAssocID="{394F876A-6CC9-4AE3-BC41-4491F3072200}" presName="bgRect" presStyleLbl="bgShp" presStyleIdx="0" presStyleCnt="4"/>
      <dgm:spPr/>
    </dgm:pt>
    <dgm:pt modelId="{455FCB34-56CC-4788-8D39-20C6FC0C4A52}" type="pres">
      <dgm:prSet presAssocID="{394F876A-6CC9-4AE3-BC41-4491F3072200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arning"/>
        </a:ext>
      </dgm:extLst>
    </dgm:pt>
    <dgm:pt modelId="{92EB5302-501A-4D6B-A78A-F0BD37DE85B8}" type="pres">
      <dgm:prSet presAssocID="{394F876A-6CC9-4AE3-BC41-4491F3072200}" presName="spaceRect" presStyleCnt="0"/>
      <dgm:spPr/>
    </dgm:pt>
    <dgm:pt modelId="{BCE7C6EF-A25B-439B-BAC7-458435E3FE8F}" type="pres">
      <dgm:prSet presAssocID="{394F876A-6CC9-4AE3-BC41-4491F3072200}" presName="parTx" presStyleLbl="revTx" presStyleIdx="0" presStyleCnt="4">
        <dgm:presLayoutVars>
          <dgm:chMax val="0"/>
          <dgm:chPref val="0"/>
        </dgm:presLayoutVars>
      </dgm:prSet>
      <dgm:spPr/>
    </dgm:pt>
    <dgm:pt modelId="{C7B00AF8-074E-4951-A638-2B0D770C5593}" type="pres">
      <dgm:prSet presAssocID="{04013C37-528D-4474-B320-F802CAB74E00}" presName="sibTrans" presStyleCnt="0"/>
      <dgm:spPr/>
    </dgm:pt>
    <dgm:pt modelId="{56638951-67AE-431F-98A7-D5D2B17CFBBF}" type="pres">
      <dgm:prSet presAssocID="{FD3200DF-6C39-4F23-940A-A9B641C92317}" presName="compNode" presStyleCnt="0"/>
      <dgm:spPr/>
    </dgm:pt>
    <dgm:pt modelId="{0B18198D-E8CD-47AE-9147-B2856A55D801}" type="pres">
      <dgm:prSet presAssocID="{FD3200DF-6C39-4F23-940A-A9B641C92317}" presName="bgRect" presStyleLbl="bgShp" presStyleIdx="1" presStyleCnt="4"/>
      <dgm:spPr/>
    </dgm:pt>
    <dgm:pt modelId="{42CF2745-0612-4D29-AD94-26CB9535AB84}" type="pres">
      <dgm:prSet presAssocID="{FD3200DF-6C39-4F23-940A-A9B641C92317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ug under Magnifying Glass"/>
        </a:ext>
      </dgm:extLst>
    </dgm:pt>
    <dgm:pt modelId="{3BF97B5A-BE21-4088-9ECE-6B2456051997}" type="pres">
      <dgm:prSet presAssocID="{FD3200DF-6C39-4F23-940A-A9B641C92317}" presName="spaceRect" presStyleCnt="0"/>
      <dgm:spPr/>
    </dgm:pt>
    <dgm:pt modelId="{69BB890F-FBE5-4164-9335-9DC0AB7D5B0C}" type="pres">
      <dgm:prSet presAssocID="{FD3200DF-6C39-4F23-940A-A9B641C92317}" presName="parTx" presStyleLbl="revTx" presStyleIdx="1" presStyleCnt="4">
        <dgm:presLayoutVars>
          <dgm:chMax val="0"/>
          <dgm:chPref val="0"/>
        </dgm:presLayoutVars>
      </dgm:prSet>
      <dgm:spPr/>
    </dgm:pt>
    <dgm:pt modelId="{028457D9-3EB7-4782-81AC-C16F5A705138}" type="pres">
      <dgm:prSet presAssocID="{F03262B8-645F-45CE-A6D3-76D7EE675C7E}" presName="sibTrans" presStyleCnt="0"/>
      <dgm:spPr/>
    </dgm:pt>
    <dgm:pt modelId="{88F8972C-338E-4516-8F31-147DF5F327AC}" type="pres">
      <dgm:prSet presAssocID="{A28EA9AA-8BCE-4D84-A16F-E0D3760A97F2}" presName="compNode" presStyleCnt="0"/>
      <dgm:spPr/>
    </dgm:pt>
    <dgm:pt modelId="{19EBB8B3-75D0-411D-9650-0C16B18A3BF8}" type="pres">
      <dgm:prSet presAssocID="{A28EA9AA-8BCE-4D84-A16F-E0D3760A97F2}" presName="bgRect" presStyleLbl="bgShp" presStyleIdx="2" presStyleCnt="4"/>
      <dgm:spPr/>
    </dgm:pt>
    <dgm:pt modelId="{4F2B34B3-BE8C-4D7C-9205-BC6AB7790619}" type="pres">
      <dgm:prSet presAssocID="{A28EA9AA-8BCE-4D84-A16F-E0D3760A97F2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ug"/>
        </a:ext>
      </dgm:extLst>
    </dgm:pt>
    <dgm:pt modelId="{85D9FE27-720C-49A0-8888-724566F44EA8}" type="pres">
      <dgm:prSet presAssocID="{A28EA9AA-8BCE-4D84-A16F-E0D3760A97F2}" presName="spaceRect" presStyleCnt="0"/>
      <dgm:spPr/>
    </dgm:pt>
    <dgm:pt modelId="{D0DBBF76-0729-46BF-96D3-D0D1BDC7C044}" type="pres">
      <dgm:prSet presAssocID="{A28EA9AA-8BCE-4D84-A16F-E0D3760A97F2}" presName="parTx" presStyleLbl="revTx" presStyleIdx="2" presStyleCnt="4">
        <dgm:presLayoutVars>
          <dgm:chMax val="0"/>
          <dgm:chPref val="0"/>
        </dgm:presLayoutVars>
      </dgm:prSet>
      <dgm:spPr/>
    </dgm:pt>
    <dgm:pt modelId="{3C382DBE-A136-4455-AB4A-FCFD89B69704}" type="pres">
      <dgm:prSet presAssocID="{A93C45E2-A242-4E79-AEB3-33130B47E93F}" presName="sibTrans" presStyleCnt="0"/>
      <dgm:spPr/>
    </dgm:pt>
    <dgm:pt modelId="{4AF877F4-ABDF-4DB4-80C5-411487650D63}" type="pres">
      <dgm:prSet presAssocID="{08644580-E21E-4BC7-9473-EF407490C544}" presName="compNode" presStyleCnt="0"/>
      <dgm:spPr/>
    </dgm:pt>
    <dgm:pt modelId="{FEDA9696-B19D-4EC7-90C5-5F08E04E9D4F}" type="pres">
      <dgm:prSet presAssocID="{08644580-E21E-4BC7-9473-EF407490C544}" presName="bgRect" presStyleLbl="bgShp" presStyleIdx="3" presStyleCnt="4"/>
      <dgm:spPr/>
    </dgm:pt>
    <dgm:pt modelId="{C5DAD0F1-D028-4585-A575-751933968A10}" type="pres">
      <dgm:prSet presAssocID="{08644580-E21E-4BC7-9473-EF407490C544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ug spray"/>
        </a:ext>
      </dgm:extLst>
    </dgm:pt>
    <dgm:pt modelId="{8CEFD72C-9419-4F88-8CDD-39D445CC836F}" type="pres">
      <dgm:prSet presAssocID="{08644580-E21E-4BC7-9473-EF407490C544}" presName="spaceRect" presStyleCnt="0"/>
      <dgm:spPr/>
    </dgm:pt>
    <dgm:pt modelId="{44DED0DA-1228-44CB-AFA6-C55CA17C180C}" type="pres">
      <dgm:prSet presAssocID="{08644580-E21E-4BC7-9473-EF407490C544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ED6B2921-7E09-4D57-845E-BDF7959019D3}" type="presOf" srcId="{394F876A-6CC9-4AE3-BC41-4491F3072200}" destId="{BCE7C6EF-A25B-439B-BAC7-458435E3FE8F}" srcOrd="0" destOrd="0" presId="urn:microsoft.com/office/officeart/2018/2/layout/IconVerticalSolidList"/>
    <dgm:cxn modelId="{61E28868-46D5-45C8-BEB2-6CD124C33075}" type="presOf" srcId="{A28EA9AA-8BCE-4D84-A16F-E0D3760A97F2}" destId="{D0DBBF76-0729-46BF-96D3-D0D1BDC7C044}" srcOrd="0" destOrd="0" presId="urn:microsoft.com/office/officeart/2018/2/layout/IconVerticalSolidList"/>
    <dgm:cxn modelId="{AFB5646C-4608-4E48-B2C4-14D096CCB6FF}" srcId="{768F043C-0EAF-4D16-AFF1-0505F9CD765D}" destId="{394F876A-6CC9-4AE3-BC41-4491F3072200}" srcOrd="0" destOrd="0" parTransId="{F93A0D3E-A9CB-4C68-B382-076EDFD287DB}" sibTransId="{04013C37-528D-4474-B320-F802CAB74E00}"/>
    <dgm:cxn modelId="{E4F3B172-987C-496E-B6ED-96A9345FD01B}" srcId="{768F043C-0EAF-4D16-AFF1-0505F9CD765D}" destId="{08644580-E21E-4BC7-9473-EF407490C544}" srcOrd="3" destOrd="0" parTransId="{92B130A4-E4BE-4115-A885-055A885BB390}" sibTransId="{360C7ED7-8091-4AC3-A2E9-4973A286DDB6}"/>
    <dgm:cxn modelId="{C8862C7B-6268-4D57-86EB-ACEA3B14D493}" type="presOf" srcId="{FD3200DF-6C39-4F23-940A-A9B641C92317}" destId="{69BB890F-FBE5-4164-9335-9DC0AB7D5B0C}" srcOrd="0" destOrd="0" presId="urn:microsoft.com/office/officeart/2018/2/layout/IconVerticalSolidList"/>
    <dgm:cxn modelId="{9A35F482-A124-4279-86C0-DDC8E1F80756}" type="presOf" srcId="{08644580-E21E-4BC7-9473-EF407490C544}" destId="{44DED0DA-1228-44CB-AFA6-C55CA17C180C}" srcOrd="0" destOrd="0" presId="urn:microsoft.com/office/officeart/2018/2/layout/IconVerticalSolidList"/>
    <dgm:cxn modelId="{509537C7-F919-4E56-A496-4E59A8768B7B}" srcId="{768F043C-0EAF-4D16-AFF1-0505F9CD765D}" destId="{FD3200DF-6C39-4F23-940A-A9B641C92317}" srcOrd="1" destOrd="0" parTransId="{D7265677-0DB0-47B4-8B3B-F6E607F63554}" sibTransId="{F03262B8-645F-45CE-A6D3-76D7EE675C7E}"/>
    <dgm:cxn modelId="{FEFC7FF6-948F-4175-AF6C-8A61537C58FB}" type="presOf" srcId="{768F043C-0EAF-4D16-AFF1-0505F9CD765D}" destId="{737AC53A-9BBD-4112-BA7B-BA8CA6F4EDB2}" srcOrd="0" destOrd="0" presId="urn:microsoft.com/office/officeart/2018/2/layout/IconVerticalSolidList"/>
    <dgm:cxn modelId="{424B3EF8-AF53-4DD1-AAEA-FFD5307101BB}" srcId="{768F043C-0EAF-4D16-AFF1-0505F9CD765D}" destId="{A28EA9AA-8BCE-4D84-A16F-E0D3760A97F2}" srcOrd="2" destOrd="0" parTransId="{2E46CDB5-220B-4985-BCA7-4E357E00FFB0}" sibTransId="{A93C45E2-A242-4E79-AEB3-33130B47E93F}"/>
    <dgm:cxn modelId="{871F66FA-DC85-47A2-84E0-F4F70303EB98}" type="presParOf" srcId="{737AC53A-9BBD-4112-BA7B-BA8CA6F4EDB2}" destId="{271D18C6-C1C7-4719-9EF6-70BADF4363EA}" srcOrd="0" destOrd="0" presId="urn:microsoft.com/office/officeart/2018/2/layout/IconVerticalSolidList"/>
    <dgm:cxn modelId="{2333E687-6142-4A7A-A16E-945C484B1968}" type="presParOf" srcId="{271D18C6-C1C7-4719-9EF6-70BADF4363EA}" destId="{4D8FAC75-F613-4C68-B534-184360A37DBE}" srcOrd="0" destOrd="0" presId="urn:microsoft.com/office/officeart/2018/2/layout/IconVerticalSolidList"/>
    <dgm:cxn modelId="{EAAEA285-24A0-4DA1-AB73-C88B8BD570EB}" type="presParOf" srcId="{271D18C6-C1C7-4719-9EF6-70BADF4363EA}" destId="{455FCB34-56CC-4788-8D39-20C6FC0C4A52}" srcOrd="1" destOrd="0" presId="urn:microsoft.com/office/officeart/2018/2/layout/IconVerticalSolidList"/>
    <dgm:cxn modelId="{DF900FE2-620A-43B3-876B-2CA00C1B5272}" type="presParOf" srcId="{271D18C6-C1C7-4719-9EF6-70BADF4363EA}" destId="{92EB5302-501A-4D6B-A78A-F0BD37DE85B8}" srcOrd="2" destOrd="0" presId="urn:microsoft.com/office/officeart/2018/2/layout/IconVerticalSolidList"/>
    <dgm:cxn modelId="{571CC55B-8768-4DF0-BC72-D6CB59F59AF3}" type="presParOf" srcId="{271D18C6-C1C7-4719-9EF6-70BADF4363EA}" destId="{BCE7C6EF-A25B-439B-BAC7-458435E3FE8F}" srcOrd="3" destOrd="0" presId="urn:microsoft.com/office/officeart/2018/2/layout/IconVerticalSolidList"/>
    <dgm:cxn modelId="{5E74FAD7-9DDF-49E8-89DE-D9C95DC05F17}" type="presParOf" srcId="{737AC53A-9BBD-4112-BA7B-BA8CA6F4EDB2}" destId="{C7B00AF8-074E-4951-A638-2B0D770C5593}" srcOrd="1" destOrd="0" presId="urn:microsoft.com/office/officeart/2018/2/layout/IconVerticalSolidList"/>
    <dgm:cxn modelId="{D53BC3D1-610D-493C-B637-84EFBC8CDA76}" type="presParOf" srcId="{737AC53A-9BBD-4112-BA7B-BA8CA6F4EDB2}" destId="{56638951-67AE-431F-98A7-D5D2B17CFBBF}" srcOrd="2" destOrd="0" presId="urn:microsoft.com/office/officeart/2018/2/layout/IconVerticalSolidList"/>
    <dgm:cxn modelId="{F862882B-832E-4A30-A354-CCCA47A66A23}" type="presParOf" srcId="{56638951-67AE-431F-98A7-D5D2B17CFBBF}" destId="{0B18198D-E8CD-47AE-9147-B2856A55D801}" srcOrd="0" destOrd="0" presId="urn:microsoft.com/office/officeart/2018/2/layout/IconVerticalSolidList"/>
    <dgm:cxn modelId="{C28917A5-4385-46A2-B9F9-D70F052770A5}" type="presParOf" srcId="{56638951-67AE-431F-98A7-D5D2B17CFBBF}" destId="{42CF2745-0612-4D29-AD94-26CB9535AB84}" srcOrd="1" destOrd="0" presId="urn:microsoft.com/office/officeart/2018/2/layout/IconVerticalSolidList"/>
    <dgm:cxn modelId="{A5E84CD0-1DB6-4C21-9648-EBFBC106DA1C}" type="presParOf" srcId="{56638951-67AE-431F-98A7-D5D2B17CFBBF}" destId="{3BF97B5A-BE21-4088-9ECE-6B2456051997}" srcOrd="2" destOrd="0" presId="urn:microsoft.com/office/officeart/2018/2/layout/IconVerticalSolidList"/>
    <dgm:cxn modelId="{6830F8EB-ABD3-4684-8BC1-524B662CFAEE}" type="presParOf" srcId="{56638951-67AE-431F-98A7-D5D2B17CFBBF}" destId="{69BB890F-FBE5-4164-9335-9DC0AB7D5B0C}" srcOrd="3" destOrd="0" presId="urn:microsoft.com/office/officeart/2018/2/layout/IconVerticalSolidList"/>
    <dgm:cxn modelId="{CAB030A8-CA13-4D06-AA3C-6E8E8066EBE9}" type="presParOf" srcId="{737AC53A-9BBD-4112-BA7B-BA8CA6F4EDB2}" destId="{028457D9-3EB7-4782-81AC-C16F5A705138}" srcOrd="3" destOrd="0" presId="urn:microsoft.com/office/officeart/2018/2/layout/IconVerticalSolidList"/>
    <dgm:cxn modelId="{CD6EF7C5-B79A-409C-A4D1-4F3213063C6A}" type="presParOf" srcId="{737AC53A-9BBD-4112-BA7B-BA8CA6F4EDB2}" destId="{88F8972C-338E-4516-8F31-147DF5F327AC}" srcOrd="4" destOrd="0" presId="urn:microsoft.com/office/officeart/2018/2/layout/IconVerticalSolidList"/>
    <dgm:cxn modelId="{B97C1FC1-3D2D-4108-8A27-498D3DB82F0A}" type="presParOf" srcId="{88F8972C-338E-4516-8F31-147DF5F327AC}" destId="{19EBB8B3-75D0-411D-9650-0C16B18A3BF8}" srcOrd="0" destOrd="0" presId="urn:microsoft.com/office/officeart/2018/2/layout/IconVerticalSolidList"/>
    <dgm:cxn modelId="{3D9A0B4D-A23D-46BA-A123-0523A0A79E42}" type="presParOf" srcId="{88F8972C-338E-4516-8F31-147DF5F327AC}" destId="{4F2B34B3-BE8C-4D7C-9205-BC6AB7790619}" srcOrd="1" destOrd="0" presId="urn:microsoft.com/office/officeart/2018/2/layout/IconVerticalSolidList"/>
    <dgm:cxn modelId="{A5C3E601-D484-493F-9B22-F0E31CC91ABF}" type="presParOf" srcId="{88F8972C-338E-4516-8F31-147DF5F327AC}" destId="{85D9FE27-720C-49A0-8888-724566F44EA8}" srcOrd="2" destOrd="0" presId="urn:microsoft.com/office/officeart/2018/2/layout/IconVerticalSolidList"/>
    <dgm:cxn modelId="{23E48AB1-DF5E-4F34-A659-73B6375820E2}" type="presParOf" srcId="{88F8972C-338E-4516-8F31-147DF5F327AC}" destId="{D0DBBF76-0729-46BF-96D3-D0D1BDC7C044}" srcOrd="3" destOrd="0" presId="urn:microsoft.com/office/officeart/2018/2/layout/IconVerticalSolidList"/>
    <dgm:cxn modelId="{BC9464F1-D27D-4B81-B5D9-C978AE462B7C}" type="presParOf" srcId="{737AC53A-9BBD-4112-BA7B-BA8CA6F4EDB2}" destId="{3C382DBE-A136-4455-AB4A-FCFD89B69704}" srcOrd="5" destOrd="0" presId="urn:microsoft.com/office/officeart/2018/2/layout/IconVerticalSolidList"/>
    <dgm:cxn modelId="{CB6D0FCF-8E20-4C06-B0FB-22A65B52240F}" type="presParOf" srcId="{737AC53A-9BBD-4112-BA7B-BA8CA6F4EDB2}" destId="{4AF877F4-ABDF-4DB4-80C5-411487650D63}" srcOrd="6" destOrd="0" presId="urn:microsoft.com/office/officeart/2018/2/layout/IconVerticalSolidList"/>
    <dgm:cxn modelId="{056974FA-BBA8-4D36-A7B2-6D3EACBC301B}" type="presParOf" srcId="{4AF877F4-ABDF-4DB4-80C5-411487650D63}" destId="{FEDA9696-B19D-4EC7-90C5-5F08E04E9D4F}" srcOrd="0" destOrd="0" presId="urn:microsoft.com/office/officeart/2018/2/layout/IconVerticalSolidList"/>
    <dgm:cxn modelId="{4485F1D5-46EB-4071-A0A1-07A37A9FD5FC}" type="presParOf" srcId="{4AF877F4-ABDF-4DB4-80C5-411487650D63}" destId="{C5DAD0F1-D028-4585-A575-751933968A10}" srcOrd="1" destOrd="0" presId="urn:microsoft.com/office/officeart/2018/2/layout/IconVerticalSolidList"/>
    <dgm:cxn modelId="{EA0FEFE1-18FC-4A6A-8258-96998EE950B2}" type="presParOf" srcId="{4AF877F4-ABDF-4DB4-80C5-411487650D63}" destId="{8CEFD72C-9419-4F88-8CDD-39D445CC836F}" srcOrd="2" destOrd="0" presId="urn:microsoft.com/office/officeart/2018/2/layout/IconVerticalSolidList"/>
    <dgm:cxn modelId="{4FBB3D7E-970F-430C-AE34-78C76A2A0F55}" type="presParOf" srcId="{4AF877F4-ABDF-4DB4-80C5-411487650D63}" destId="{44DED0DA-1228-44CB-AFA6-C55CA17C180C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4578243-11CB-4F58-BE44-6E157CE09BA9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5" csCatId="colorful" phldr="1"/>
      <dgm:spPr/>
      <dgm:t>
        <a:bodyPr/>
        <a:lstStyle/>
        <a:p>
          <a:endParaRPr lang="en-US"/>
        </a:p>
      </dgm:t>
    </dgm:pt>
    <dgm:pt modelId="{22B056CA-37C0-4F6A-86B8-61F7B7A6958B}">
      <dgm:prSet/>
      <dgm:spPr/>
      <dgm:t>
        <a:bodyPr/>
        <a:lstStyle/>
        <a:p>
          <a:r>
            <a:rPr lang="en-US"/>
            <a:t>Communication is key</a:t>
          </a:r>
        </a:p>
      </dgm:t>
    </dgm:pt>
    <dgm:pt modelId="{67A0EF4F-27B0-4D95-B544-35A4D7A154A6}" type="parTrans" cxnId="{053D2068-69A5-4E3D-AD25-F2F294ED2DF2}">
      <dgm:prSet/>
      <dgm:spPr/>
      <dgm:t>
        <a:bodyPr/>
        <a:lstStyle/>
        <a:p>
          <a:endParaRPr lang="en-US"/>
        </a:p>
      </dgm:t>
    </dgm:pt>
    <dgm:pt modelId="{CE26C923-DD46-4FF9-A199-09171B31ADF6}" type="sibTrans" cxnId="{053D2068-69A5-4E3D-AD25-F2F294ED2DF2}">
      <dgm:prSet/>
      <dgm:spPr/>
      <dgm:t>
        <a:bodyPr/>
        <a:lstStyle/>
        <a:p>
          <a:endParaRPr lang="en-US"/>
        </a:p>
      </dgm:t>
    </dgm:pt>
    <dgm:pt modelId="{8ACCB881-C088-4D33-97D3-1ABC80317C81}">
      <dgm:prSet/>
      <dgm:spPr/>
      <dgm:t>
        <a:bodyPr/>
        <a:lstStyle/>
        <a:p>
          <a:r>
            <a:rPr lang="en-US"/>
            <a:t>Group/team cohesion</a:t>
          </a:r>
        </a:p>
      </dgm:t>
    </dgm:pt>
    <dgm:pt modelId="{9FE7E0AA-1308-462D-BCAB-D54434A1E5F1}" type="parTrans" cxnId="{9B7BE183-7898-4AEF-8DE6-379E59094098}">
      <dgm:prSet/>
      <dgm:spPr/>
      <dgm:t>
        <a:bodyPr/>
        <a:lstStyle/>
        <a:p>
          <a:endParaRPr lang="en-US"/>
        </a:p>
      </dgm:t>
    </dgm:pt>
    <dgm:pt modelId="{BB17163A-E4D8-4DA6-9459-7E3897435431}" type="sibTrans" cxnId="{9B7BE183-7898-4AEF-8DE6-379E59094098}">
      <dgm:prSet/>
      <dgm:spPr/>
      <dgm:t>
        <a:bodyPr/>
        <a:lstStyle/>
        <a:p>
          <a:endParaRPr lang="en-US"/>
        </a:p>
      </dgm:t>
    </dgm:pt>
    <dgm:pt modelId="{1AF9D83A-9E2C-4ADA-8405-2E27D1348037}">
      <dgm:prSet/>
      <dgm:spPr/>
      <dgm:t>
        <a:bodyPr/>
        <a:lstStyle/>
        <a:p>
          <a:r>
            <a:rPr lang="en-US"/>
            <a:t>Use Slack effectively</a:t>
          </a:r>
        </a:p>
      </dgm:t>
    </dgm:pt>
    <dgm:pt modelId="{9147A004-7E7B-42BA-AAB1-319E89B4521E}" type="parTrans" cxnId="{C691610D-F630-4E38-A585-BB0A5F972E1F}">
      <dgm:prSet/>
      <dgm:spPr/>
      <dgm:t>
        <a:bodyPr/>
        <a:lstStyle/>
        <a:p>
          <a:endParaRPr lang="en-US"/>
        </a:p>
      </dgm:t>
    </dgm:pt>
    <dgm:pt modelId="{863C97F4-CAF6-413B-A7E3-4CA70B4C3509}" type="sibTrans" cxnId="{C691610D-F630-4E38-A585-BB0A5F972E1F}">
      <dgm:prSet/>
      <dgm:spPr/>
      <dgm:t>
        <a:bodyPr/>
        <a:lstStyle/>
        <a:p>
          <a:endParaRPr lang="en-US"/>
        </a:p>
      </dgm:t>
    </dgm:pt>
    <dgm:pt modelId="{D529C029-EE17-4D4B-B55A-C21D4FF83587}">
      <dgm:prSet/>
      <dgm:spPr/>
      <dgm:t>
        <a:bodyPr/>
        <a:lstStyle/>
        <a:p>
          <a:r>
            <a:rPr lang="en-US"/>
            <a:t>Don’t be too proud to ask for help</a:t>
          </a:r>
        </a:p>
      </dgm:t>
    </dgm:pt>
    <dgm:pt modelId="{DACB4554-8D67-42D1-ADF1-73EC58EF81A8}" type="parTrans" cxnId="{D262787C-BC89-4C10-A123-6974E01F1192}">
      <dgm:prSet/>
      <dgm:spPr/>
      <dgm:t>
        <a:bodyPr/>
        <a:lstStyle/>
        <a:p>
          <a:endParaRPr lang="en-US"/>
        </a:p>
      </dgm:t>
    </dgm:pt>
    <dgm:pt modelId="{7B593BC9-D650-4D3B-8297-808AC0C0CB79}" type="sibTrans" cxnId="{D262787C-BC89-4C10-A123-6974E01F1192}">
      <dgm:prSet/>
      <dgm:spPr/>
      <dgm:t>
        <a:bodyPr/>
        <a:lstStyle/>
        <a:p>
          <a:endParaRPr lang="en-US"/>
        </a:p>
      </dgm:t>
    </dgm:pt>
    <dgm:pt modelId="{D7C085B6-D1FC-4AF0-A19F-F457011A8827}">
      <dgm:prSet/>
      <dgm:spPr/>
      <dgm:t>
        <a:bodyPr/>
        <a:lstStyle/>
        <a:p>
          <a:r>
            <a:rPr lang="en-US"/>
            <a:t>Humility, Respect, Trust</a:t>
          </a:r>
        </a:p>
      </dgm:t>
    </dgm:pt>
    <dgm:pt modelId="{14974DD1-24FF-4B74-8A37-89FAFDD593ED}" type="parTrans" cxnId="{559E092C-4AC6-4843-85E2-724250B441C0}">
      <dgm:prSet/>
      <dgm:spPr/>
      <dgm:t>
        <a:bodyPr/>
        <a:lstStyle/>
        <a:p>
          <a:endParaRPr lang="en-US"/>
        </a:p>
      </dgm:t>
    </dgm:pt>
    <dgm:pt modelId="{1B4D1882-CA9E-49AD-AC62-733C6F2CAE91}" type="sibTrans" cxnId="{559E092C-4AC6-4843-85E2-724250B441C0}">
      <dgm:prSet/>
      <dgm:spPr/>
      <dgm:t>
        <a:bodyPr/>
        <a:lstStyle/>
        <a:p>
          <a:endParaRPr lang="en-US"/>
        </a:p>
      </dgm:t>
    </dgm:pt>
    <dgm:pt modelId="{DE882E30-0618-4C13-B521-D1B0C4B85D69}" type="pres">
      <dgm:prSet presAssocID="{A4578243-11CB-4F58-BE44-6E157CE09BA9}" presName="root" presStyleCnt="0">
        <dgm:presLayoutVars>
          <dgm:dir/>
          <dgm:resizeHandles val="exact"/>
        </dgm:presLayoutVars>
      </dgm:prSet>
      <dgm:spPr/>
    </dgm:pt>
    <dgm:pt modelId="{A6252E49-B3AD-4501-B2F8-6EB53DE81ECC}" type="pres">
      <dgm:prSet presAssocID="{22B056CA-37C0-4F6A-86B8-61F7B7A6958B}" presName="compNode" presStyleCnt="0"/>
      <dgm:spPr/>
    </dgm:pt>
    <dgm:pt modelId="{DCAF3342-D2F0-4AE5-BC87-30D2AB02BF85}" type="pres">
      <dgm:prSet presAssocID="{22B056CA-37C0-4F6A-86B8-61F7B7A6958B}" presName="bgRect" presStyleLbl="bgShp" presStyleIdx="0" presStyleCnt="5"/>
      <dgm:spPr/>
    </dgm:pt>
    <dgm:pt modelId="{5309879D-9902-43CB-9019-9D1E47DCD155}" type="pres">
      <dgm:prSet presAssocID="{22B056CA-37C0-4F6A-86B8-61F7B7A6958B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Key"/>
        </a:ext>
      </dgm:extLst>
    </dgm:pt>
    <dgm:pt modelId="{9DA5EB43-9F37-4A90-B46B-493F7DE59715}" type="pres">
      <dgm:prSet presAssocID="{22B056CA-37C0-4F6A-86B8-61F7B7A6958B}" presName="spaceRect" presStyleCnt="0"/>
      <dgm:spPr/>
    </dgm:pt>
    <dgm:pt modelId="{4DF28788-08A8-409C-8753-AC379861E6BA}" type="pres">
      <dgm:prSet presAssocID="{22B056CA-37C0-4F6A-86B8-61F7B7A6958B}" presName="parTx" presStyleLbl="revTx" presStyleIdx="0" presStyleCnt="5">
        <dgm:presLayoutVars>
          <dgm:chMax val="0"/>
          <dgm:chPref val="0"/>
        </dgm:presLayoutVars>
      </dgm:prSet>
      <dgm:spPr/>
    </dgm:pt>
    <dgm:pt modelId="{C5DEF4B3-2A33-4DCF-8984-A83BDB2CF99B}" type="pres">
      <dgm:prSet presAssocID="{CE26C923-DD46-4FF9-A199-09171B31ADF6}" presName="sibTrans" presStyleCnt="0"/>
      <dgm:spPr/>
    </dgm:pt>
    <dgm:pt modelId="{B0FD204D-F0B8-4E3F-9D6C-8D687E8E7E91}" type="pres">
      <dgm:prSet presAssocID="{8ACCB881-C088-4D33-97D3-1ABC80317C81}" presName="compNode" presStyleCnt="0"/>
      <dgm:spPr/>
    </dgm:pt>
    <dgm:pt modelId="{79B1F424-1125-4618-AC46-F9B4771AF249}" type="pres">
      <dgm:prSet presAssocID="{8ACCB881-C088-4D33-97D3-1ABC80317C81}" presName="bgRect" presStyleLbl="bgShp" presStyleIdx="1" presStyleCnt="5"/>
      <dgm:spPr/>
    </dgm:pt>
    <dgm:pt modelId="{C2280392-4B1C-4216-9FBC-E813CFF8B0A8}" type="pres">
      <dgm:prSet presAssocID="{8ACCB881-C088-4D33-97D3-1ABC80317C81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roup"/>
        </a:ext>
      </dgm:extLst>
    </dgm:pt>
    <dgm:pt modelId="{8F54ACDB-602D-4A52-B577-756E593CD3C6}" type="pres">
      <dgm:prSet presAssocID="{8ACCB881-C088-4D33-97D3-1ABC80317C81}" presName="spaceRect" presStyleCnt="0"/>
      <dgm:spPr/>
    </dgm:pt>
    <dgm:pt modelId="{87AF800C-7363-4F65-A172-8352F47F2373}" type="pres">
      <dgm:prSet presAssocID="{8ACCB881-C088-4D33-97D3-1ABC80317C81}" presName="parTx" presStyleLbl="revTx" presStyleIdx="1" presStyleCnt="5">
        <dgm:presLayoutVars>
          <dgm:chMax val="0"/>
          <dgm:chPref val="0"/>
        </dgm:presLayoutVars>
      </dgm:prSet>
      <dgm:spPr/>
    </dgm:pt>
    <dgm:pt modelId="{418719B9-5085-49AE-A2C2-280600208A58}" type="pres">
      <dgm:prSet presAssocID="{BB17163A-E4D8-4DA6-9459-7E3897435431}" presName="sibTrans" presStyleCnt="0"/>
      <dgm:spPr/>
    </dgm:pt>
    <dgm:pt modelId="{10F3FC53-6D94-46BF-B579-357137504853}" type="pres">
      <dgm:prSet presAssocID="{1AF9D83A-9E2C-4ADA-8405-2E27D1348037}" presName="compNode" presStyleCnt="0"/>
      <dgm:spPr/>
    </dgm:pt>
    <dgm:pt modelId="{4060F102-6664-4A05-AAC7-67003B542BE0}" type="pres">
      <dgm:prSet presAssocID="{1AF9D83A-9E2C-4ADA-8405-2E27D1348037}" presName="bgRect" presStyleLbl="bgShp" presStyleIdx="2" presStyleCnt="5"/>
      <dgm:spPr/>
    </dgm:pt>
    <dgm:pt modelId="{ACFB4E5C-C9EC-48DC-9358-9F6B7B8DED5D}" type="pres">
      <dgm:prSet presAssocID="{1AF9D83A-9E2C-4ADA-8405-2E27D1348037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ight Pointing Backhand Index"/>
        </a:ext>
      </dgm:extLst>
    </dgm:pt>
    <dgm:pt modelId="{2514F53C-08B9-4192-B7A3-FA060C2A030E}" type="pres">
      <dgm:prSet presAssocID="{1AF9D83A-9E2C-4ADA-8405-2E27D1348037}" presName="spaceRect" presStyleCnt="0"/>
      <dgm:spPr/>
    </dgm:pt>
    <dgm:pt modelId="{E40828B1-1051-4D67-A1F4-088623F87064}" type="pres">
      <dgm:prSet presAssocID="{1AF9D83A-9E2C-4ADA-8405-2E27D1348037}" presName="parTx" presStyleLbl="revTx" presStyleIdx="2" presStyleCnt="5">
        <dgm:presLayoutVars>
          <dgm:chMax val="0"/>
          <dgm:chPref val="0"/>
        </dgm:presLayoutVars>
      </dgm:prSet>
      <dgm:spPr/>
    </dgm:pt>
    <dgm:pt modelId="{C7476A3E-38D9-494E-9809-6CAE29BF145F}" type="pres">
      <dgm:prSet presAssocID="{863C97F4-CAF6-413B-A7E3-4CA70B4C3509}" presName="sibTrans" presStyleCnt="0"/>
      <dgm:spPr/>
    </dgm:pt>
    <dgm:pt modelId="{7B92AF2D-8DD4-4FE9-9ED0-22A5D83599A7}" type="pres">
      <dgm:prSet presAssocID="{D529C029-EE17-4D4B-B55A-C21D4FF83587}" presName="compNode" presStyleCnt="0"/>
      <dgm:spPr/>
    </dgm:pt>
    <dgm:pt modelId="{CC781110-2821-4E34-B20D-D1589E6EE436}" type="pres">
      <dgm:prSet presAssocID="{D529C029-EE17-4D4B-B55A-C21D4FF83587}" presName="bgRect" presStyleLbl="bgShp" presStyleIdx="3" presStyleCnt="5"/>
      <dgm:spPr/>
    </dgm:pt>
    <dgm:pt modelId="{655C5C0C-D25D-4488-AD64-5168AAE53130}" type="pres">
      <dgm:prSet presAssocID="{D529C029-EE17-4D4B-B55A-C21D4FF83587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estions"/>
        </a:ext>
      </dgm:extLst>
    </dgm:pt>
    <dgm:pt modelId="{676CC12B-D445-4024-A674-AEA88E44389B}" type="pres">
      <dgm:prSet presAssocID="{D529C029-EE17-4D4B-B55A-C21D4FF83587}" presName="spaceRect" presStyleCnt="0"/>
      <dgm:spPr/>
    </dgm:pt>
    <dgm:pt modelId="{45A6B12B-59B0-4093-8EFA-D37AD714AF4F}" type="pres">
      <dgm:prSet presAssocID="{D529C029-EE17-4D4B-B55A-C21D4FF83587}" presName="parTx" presStyleLbl="revTx" presStyleIdx="3" presStyleCnt="5">
        <dgm:presLayoutVars>
          <dgm:chMax val="0"/>
          <dgm:chPref val="0"/>
        </dgm:presLayoutVars>
      </dgm:prSet>
      <dgm:spPr/>
    </dgm:pt>
    <dgm:pt modelId="{2FDE759F-DDBC-4C66-8E73-4D4CE4F3770C}" type="pres">
      <dgm:prSet presAssocID="{7B593BC9-D650-4D3B-8297-808AC0C0CB79}" presName="sibTrans" presStyleCnt="0"/>
      <dgm:spPr/>
    </dgm:pt>
    <dgm:pt modelId="{11948BEF-4907-4B98-9AD6-A02C32F02A04}" type="pres">
      <dgm:prSet presAssocID="{D7C085B6-D1FC-4AF0-A19F-F457011A8827}" presName="compNode" presStyleCnt="0"/>
      <dgm:spPr/>
    </dgm:pt>
    <dgm:pt modelId="{EBD8ACCA-DB07-4C47-817B-4630D454B338}" type="pres">
      <dgm:prSet presAssocID="{D7C085B6-D1FC-4AF0-A19F-F457011A8827}" presName="bgRect" presStyleLbl="bgShp" presStyleIdx="4" presStyleCnt="5"/>
      <dgm:spPr/>
    </dgm:pt>
    <dgm:pt modelId="{C29D0D59-BBBC-4559-B1E4-48E7A2473BC0}" type="pres">
      <dgm:prSet presAssocID="{D7C085B6-D1FC-4AF0-A19F-F457011A8827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ove Letter"/>
        </a:ext>
      </dgm:extLst>
    </dgm:pt>
    <dgm:pt modelId="{5182BADC-92A3-4BD4-B6A7-BF6DF2D82FC9}" type="pres">
      <dgm:prSet presAssocID="{D7C085B6-D1FC-4AF0-A19F-F457011A8827}" presName="spaceRect" presStyleCnt="0"/>
      <dgm:spPr/>
    </dgm:pt>
    <dgm:pt modelId="{522426C3-564B-43C3-8C03-C02A256D5624}" type="pres">
      <dgm:prSet presAssocID="{D7C085B6-D1FC-4AF0-A19F-F457011A8827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D6D81703-99B0-497A-83C0-44850F491B79}" type="presOf" srcId="{D529C029-EE17-4D4B-B55A-C21D4FF83587}" destId="{45A6B12B-59B0-4093-8EFA-D37AD714AF4F}" srcOrd="0" destOrd="0" presId="urn:microsoft.com/office/officeart/2018/2/layout/IconVerticalSolidList"/>
    <dgm:cxn modelId="{C691610D-F630-4E38-A585-BB0A5F972E1F}" srcId="{A4578243-11CB-4F58-BE44-6E157CE09BA9}" destId="{1AF9D83A-9E2C-4ADA-8405-2E27D1348037}" srcOrd="2" destOrd="0" parTransId="{9147A004-7E7B-42BA-AAB1-319E89B4521E}" sibTransId="{863C97F4-CAF6-413B-A7E3-4CA70B4C3509}"/>
    <dgm:cxn modelId="{559E092C-4AC6-4843-85E2-724250B441C0}" srcId="{A4578243-11CB-4F58-BE44-6E157CE09BA9}" destId="{D7C085B6-D1FC-4AF0-A19F-F457011A8827}" srcOrd="4" destOrd="0" parTransId="{14974DD1-24FF-4B74-8A37-89FAFDD593ED}" sibTransId="{1B4D1882-CA9E-49AD-AC62-733C6F2CAE91}"/>
    <dgm:cxn modelId="{B12B013A-84C5-491C-9D06-525F9C7E8C74}" type="presOf" srcId="{8ACCB881-C088-4D33-97D3-1ABC80317C81}" destId="{87AF800C-7363-4F65-A172-8352F47F2373}" srcOrd="0" destOrd="0" presId="urn:microsoft.com/office/officeart/2018/2/layout/IconVerticalSolidList"/>
    <dgm:cxn modelId="{053D2068-69A5-4E3D-AD25-F2F294ED2DF2}" srcId="{A4578243-11CB-4F58-BE44-6E157CE09BA9}" destId="{22B056CA-37C0-4F6A-86B8-61F7B7A6958B}" srcOrd="0" destOrd="0" parTransId="{67A0EF4F-27B0-4D95-B544-35A4D7A154A6}" sibTransId="{CE26C923-DD46-4FF9-A199-09171B31ADF6}"/>
    <dgm:cxn modelId="{D262787C-BC89-4C10-A123-6974E01F1192}" srcId="{A4578243-11CB-4F58-BE44-6E157CE09BA9}" destId="{D529C029-EE17-4D4B-B55A-C21D4FF83587}" srcOrd="3" destOrd="0" parTransId="{DACB4554-8D67-42D1-ADF1-73EC58EF81A8}" sibTransId="{7B593BC9-D650-4D3B-8297-808AC0C0CB79}"/>
    <dgm:cxn modelId="{9B7BE183-7898-4AEF-8DE6-379E59094098}" srcId="{A4578243-11CB-4F58-BE44-6E157CE09BA9}" destId="{8ACCB881-C088-4D33-97D3-1ABC80317C81}" srcOrd="1" destOrd="0" parTransId="{9FE7E0AA-1308-462D-BCAB-D54434A1E5F1}" sibTransId="{BB17163A-E4D8-4DA6-9459-7E3897435431}"/>
    <dgm:cxn modelId="{53620E86-E43A-4990-89D9-94C099D0E45B}" type="presOf" srcId="{22B056CA-37C0-4F6A-86B8-61F7B7A6958B}" destId="{4DF28788-08A8-409C-8753-AC379861E6BA}" srcOrd="0" destOrd="0" presId="urn:microsoft.com/office/officeart/2018/2/layout/IconVerticalSolidList"/>
    <dgm:cxn modelId="{4E69C3DA-FF35-4F08-A840-FE2CDCE67F72}" type="presOf" srcId="{A4578243-11CB-4F58-BE44-6E157CE09BA9}" destId="{DE882E30-0618-4C13-B521-D1B0C4B85D69}" srcOrd="0" destOrd="0" presId="urn:microsoft.com/office/officeart/2018/2/layout/IconVerticalSolidList"/>
    <dgm:cxn modelId="{39E3ABDB-5D56-416B-8197-368B60813EEC}" type="presOf" srcId="{D7C085B6-D1FC-4AF0-A19F-F457011A8827}" destId="{522426C3-564B-43C3-8C03-C02A256D5624}" srcOrd="0" destOrd="0" presId="urn:microsoft.com/office/officeart/2018/2/layout/IconVerticalSolidList"/>
    <dgm:cxn modelId="{CB4AD2E9-EE14-4CD6-9E73-357494620A68}" type="presOf" srcId="{1AF9D83A-9E2C-4ADA-8405-2E27D1348037}" destId="{E40828B1-1051-4D67-A1F4-088623F87064}" srcOrd="0" destOrd="0" presId="urn:microsoft.com/office/officeart/2018/2/layout/IconVerticalSolidList"/>
    <dgm:cxn modelId="{3D493C04-C95D-4599-B83A-4FEC242B501A}" type="presParOf" srcId="{DE882E30-0618-4C13-B521-D1B0C4B85D69}" destId="{A6252E49-B3AD-4501-B2F8-6EB53DE81ECC}" srcOrd="0" destOrd="0" presId="urn:microsoft.com/office/officeart/2018/2/layout/IconVerticalSolidList"/>
    <dgm:cxn modelId="{18E834CC-B69B-4513-A76C-5DAEE36696FB}" type="presParOf" srcId="{A6252E49-B3AD-4501-B2F8-6EB53DE81ECC}" destId="{DCAF3342-D2F0-4AE5-BC87-30D2AB02BF85}" srcOrd="0" destOrd="0" presId="urn:microsoft.com/office/officeart/2018/2/layout/IconVerticalSolidList"/>
    <dgm:cxn modelId="{81BF904D-2E5C-4E78-BC3D-4A5DE7918548}" type="presParOf" srcId="{A6252E49-B3AD-4501-B2F8-6EB53DE81ECC}" destId="{5309879D-9902-43CB-9019-9D1E47DCD155}" srcOrd="1" destOrd="0" presId="urn:microsoft.com/office/officeart/2018/2/layout/IconVerticalSolidList"/>
    <dgm:cxn modelId="{A5CD8E2A-DD5C-4DD8-89EE-745260EB35A9}" type="presParOf" srcId="{A6252E49-B3AD-4501-B2F8-6EB53DE81ECC}" destId="{9DA5EB43-9F37-4A90-B46B-493F7DE59715}" srcOrd="2" destOrd="0" presId="urn:microsoft.com/office/officeart/2018/2/layout/IconVerticalSolidList"/>
    <dgm:cxn modelId="{275B176F-3B3F-4EA1-830F-944543ADB576}" type="presParOf" srcId="{A6252E49-B3AD-4501-B2F8-6EB53DE81ECC}" destId="{4DF28788-08A8-409C-8753-AC379861E6BA}" srcOrd="3" destOrd="0" presId="urn:microsoft.com/office/officeart/2018/2/layout/IconVerticalSolidList"/>
    <dgm:cxn modelId="{5C8FAAAB-DF57-47C6-9E73-9311425D77EE}" type="presParOf" srcId="{DE882E30-0618-4C13-B521-D1B0C4B85D69}" destId="{C5DEF4B3-2A33-4DCF-8984-A83BDB2CF99B}" srcOrd="1" destOrd="0" presId="urn:microsoft.com/office/officeart/2018/2/layout/IconVerticalSolidList"/>
    <dgm:cxn modelId="{18C39FAC-D2EB-4994-8F67-90BAC9657319}" type="presParOf" srcId="{DE882E30-0618-4C13-B521-D1B0C4B85D69}" destId="{B0FD204D-F0B8-4E3F-9D6C-8D687E8E7E91}" srcOrd="2" destOrd="0" presId="urn:microsoft.com/office/officeart/2018/2/layout/IconVerticalSolidList"/>
    <dgm:cxn modelId="{D17B7874-4C34-492B-A3EE-8112ECB55B8F}" type="presParOf" srcId="{B0FD204D-F0B8-4E3F-9D6C-8D687E8E7E91}" destId="{79B1F424-1125-4618-AC46-F9B4771AF249}" srcOrd="0" destOrd="0" presId="urn:microsoft.com/office/officeart/2018/2/layout/IconVerticalSolidList"/>
    <dgm:cxn modelId="{1CFE68D2-E361-4F44-8473-7D5F9D4E9F41}" type="presParOf" srcId="{B0FD204D-F0B8-4E3F-9D6C-8D687E8E7E91}" destId="{C2280392-4B1C-4216-9FBC-E813CFF8B0A8}" srcOrd="1" destOrd="0" presId="urn:microsoft.com/office/officeart/2018/2/layout/IconVerticalSolidList"/>
    <dgm:cxn modelId="{F1598AA0-CD7A-42A8-BFB8-75BECE1181D4}" type="presParOf" srcId="{B0FD204D-F0B8-4E3F-9D6C-8D687E8E7E91}" destId="{8F54ACDB-602D-4A52-B577-756E593CD3C6}" srcOrd="2" destOrd="0" presId="urn:microsoft.com/office/officeart/2018/2/layout/IconVerticalSolidList"/>
    <dgm:cxn modelId="{55903537-7D2E-4282-9932-D448BDA0E124}" type="presParOf" srcId="{B0FD204D-F0B8-4E3F-9D6C-8D687E8E7E91}" destId="{87AF800C-7363-4F65-A172-8352F47F2373}" srcOrd="3" destOrd="0" presId="urn:microsoft.com/office/officeart/2018/2/layout/IconVerticalSolidList"/>
    <dgm:cxn modelId="{13D8D171-2481-4714-A9D5-B6F27C4870FE}" type="presParOf" srcId="{DE882E30-0618-4C13-B521-D1B0C4B85D69}" destId="{418719B9-5085-49AE-A2C2-280600208A58}" srcOrd="3" destOrd="0" presId="urn:microsoft.com/office/officeart/2018/2/layout/IconVerticalSolidList"/>
    <dgm:cxn modelId="{6E0FD41D-8F7B-4AD9-9707-C673D349EABE}" type="presParOf" srcId="{DE882E30-0618-4C13-B521-D1B0C4B85D69}" destId="{10F3FC53-6D94-46BF-B579-357137504853}" srcOrd="4" destOrd="0" presId="urn:microsoft.com/office/officeart/2018/2/layout/IconVerticalSolidList"/>
    <dgm:cxn modelId="{E918638E-DF82-4711-9496-C685FF8BD18E}" type="presParOf" srcId="{10F3FC53-6D94-46BF-B579-357137504853}" destId="{4060F102-6664-4A05-AAC7-67003B542BE0}" srcOrd="0" destOrd="0" presId="urn:microsoft.com/office/officeart/2018/2/layout/IconVerticalSolidList"/>
    <dgm:cxn modelId="{3D02DC9F-28D4-4D43-8EEE-65DC239CFAAE}" type="presParOf" srcId="{10F3FC53-6D94-46BF-B579-357137504853}" destId="{ACFB4E5C-C9EC-48DC-9358-9F6B7B8DED5D}" srcOrd="1" destOrd="0" presId="urn:microsoft.com/office/officeart/2018/2/layout/IconVerticalSolidList"/>
    <dgm:cxn modelId="{7BB07592-5F43-482D-A4DF-0706D6CC9D13}" type="presParOf" srcId="{10F3FC53-6D94-46BF-B579-357137504853}" destId="{2514F53C-08B9-4192-B7A3-FA060C2A030E}" srcOrd="2" destOrd="0" presId="urn:microsoft.com/office/officeart/2018/2/layout/IconVerticalSolidList"/>
    <dgm:cxn modelId="{BD2026CB-0E00-41BA-83B2-8DC814021E85}" type="presParOf" srcId="{10F3FC53-6D94-46BF-B579-357137504853}" destId="{E40828B1-1051-4D67-A1F4-088623F87064}" srcOrd="3" destOrd="0" presId="urn:microsoft.com/office/officeart/2018/2/layout/IconVerticalSolidList"/>
    <dgm:cxn modelId="{236269E4-2402-4407-8F10-74B0B8C59E8C}" type="presParOf" srcId="{DE882E30-0618-4C13-B521-D1B0C4B85D69}" destId="{C7476A3E-38D9-494E-9809-6CAE29BF145F}" srcOrd="5" destOrd="0" presId="urn:microsoft.com/office/officeart/2018/2/layout/IconVerticalSolidList"/>
    <dgm:cxn modelId="{0ECA7B51-6A0C-4B94-822B-C8C5536986F0}" type="presParOf" srcId="{DE882E30-0618-4C13-B521-D1B0C4B85D69}" destId="{7B92AF2D-8DD4-4FE9-9ED0-22A5D83599A7}" srcOrd="6" destOrd="0" presId="urn:microsoft.com/office/officeart/2018/2/layout/IconVerticalSolidList"/>
    <dgm:cxn modelId="{5872C7D1-52D0-4647-96E1-EF10EA8BCE0F}" type="presParOf" srcId="{7B92AF2D-8DD4-4FE9-9ED0-22A5D83599A7}" destId="{CC781110-2821-4E34-B20D-D1589E6EE436}" srcOrd="0" destOrd="0" presId="urn:microsoft.com/office/officeart/2018/2/layout/IconVerticalSolidList"/>
    <dgm:cxn modelId="{FB9BC67B-7BB8-47AB-8C2D-CA07609B3A2E}" type="presParOf" srcId="{7B92AF2D-8DD4-4FE9-9ED0-22A5D83599A7}" destId="{655C5C0C-D25D-4488-AD64-5168AAE53130}" srcOrd="1" destOrd="0" presId="urn:microsoft.com/office/officeart/2018/2/layout/IconVerticalSolidList"/>
    <dgm:cxn modelId="{DF68A1ED-D770-4127-8CBC-8DD2F2FF06FF}" type="presParOf" srcId="{7B92AF2D-8DD4-4FE9-9ED0-22A5D83599A7}" destId="{676CC12B-D445-4024-A674-AEA88E44389B}" srcOrd="2" destOrd="0" presId="urn:microsoft.com/office/officeart/2018/2/layout/IconVerticalSolidList"/>
    <dgm:cxn modelId="{C53277E1-B17B-4ABA-9FAE-604D2E98BB17}" type="presParOf" srcId="{7B92AF2D-8DD4-4FE9-9ED0-22A5D83599A7}" destId="{45A6B12B-59B0-4093-8EFA-D37AD714AF4F}" srcOrd="3" destOrd="0" presId="urn:microsoft.com/office/officeart/2018/2/layout/IconVerticalSolidList"/>
    <dgm:cxn modelId="{F15CC2AE-0D70-44D7-A2B1-59D313136ECE}" type="presParOf" srcId="{DE882E30-0618-4C13-B521-D1B0C4B85D69}" destId="{2FDE759F-DDBC-4C66-8E73-4D4CE4F3770C}" srcOrd="7" destOrd="0" presId="urn:microsoft.com/office/officeart/2018/2/layout/IconVerticalSolidList"/>
    <dgm:cxn modelId="{97906816-27B1-4C19-AE0A-F98C639679FC}" type="presParOf" srcId="{DE882E30-0618-4C13-B521-D1B0C4B85D69}" destId="{11948BEF-4907-4B98-9AD6-A02C32F02A04}" srcOrd="8" destOrd="0" presId="urn:microsoft.com/office/officeart/2018/2/layout/IconVerticalSolidList"/>
    <dgm:cxn modelId="{A6E82549-4172-442E-84EF-38E41F0E2293}" type="presParOf" srcId="{11948BEF-4907-4B98-9AD6-A02C32F02A04}" destId="{EBD8ACCA-DB07-4C47-817B-4630D454B338}" srcOrd="0" destOrd="0" presId="urn:microsoft.com/office/officeart/2018/2/layout/IconVerticalSolidList"/>
    <dgm:cxn modelId="{FB73E40D-2C48-443F-BD45-2E4BB4AC6999}" type="presParOf" srcId="{11948BEF-4907-4B98-9AD6-A02C32F02A04}" destId="{C29D0D59-BBBC-4559-B1E4-48E7A2473BC0}" srcOrd="1" destOrd="0" presId="urn:microsoft.com/office/officeart/2018/2/layout/IconVerticalSolidList"/>
    <dgm:cxn modelId="{E2148E0B-3D3D-411B-AE0C-C7071BEE41F6}" type="presParOf" srcId="{11948BEF-4907-4B98-9AD6-A02C32F02A04}" destId="{5182BADC-92A3-4BD4-B6A7-BF6DF2D82FC9}" srcOrd="2" destOrd="0" presId="urn:microsoft.com/office/officeart/2018/2/layout/IconVerticalSolidList"/>
    <dgm:cxn modelId="{37A60317-A505-4648-B6A8-50D7BB892C6F}" type="presParOf" srcId="{11948BEF-4907-4B98-9AD6-A02C32F02A04}" destId="{522426C3-564B-43C3-8C03-C02A256D5624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255B51-4756-46EC-8212-1D9983B9D3F1}">
      <dsp:nvSpPr>
        <dsp:cNvPr id="0" name=""/>
        <dsp:cNvSpPr/>
      </dsp:nvSpPr>
      <dsp:spPr>
        <a:xfrm>
          <a:off x="0" y="689"/>
          <a:ext cx="6797675" cy="161386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4A93AC7-0384-4419-B609-3BB693C01C05}">
      <dsp:nvSpPr>
        <dsp:cNvPr id="0" name=""/>
        <dsp:cNvSpPr/>
      </dsp:nvSpPr>
      <dsp:spPr>
        <a:xfrm>
          <a:off x="488194" y="363809"/>
          <a:ext cx="887626" cy="88762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1488C0-9BE2-42F5-81D3-8F102C5B1219}">
      <dsp:nvSpPr>
        <dsp:cNvPr id="0" name=""/>
        <dsp:cNvSpPr/>
      </dsp:nvSpPr>
      <dsp:spPr>
        <a:xfrm>
          <a:off x="1864015" y="689"/>
          <a:ext cx="4933659" cy="16138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801" tIns="170801" rIns="170801" bIns="170801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Keep the user happy</a:t>
          </a:r>
        </a:p>
      </dsp:txBody>
      <dsp:txXfrm>
        <a:off x="1864015" y="689"/>
        <a:ext cx="4933659" cy="1613866"/>
      </dsp:txXfrm>
    </dsp:sp>
    <dsp:sp modelId="{D0E95683-47A2-4C58-9A7C-DEF5338DBE41}">
      <dsp:nvSpPr>
        <dsp:cNvPr id="0" name=""/>
        <dsp:cNvSpPr/>
      </dsp:nvSpPr>
      <dsp:spPr>
        <a:xfrm>
          <a:off x="0" y="2018022"/>
          <a:ext cx="6797675" cy="161386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DF984F0-960B-4A27-8393-CEC988D7CE8B}">
      <dsp:nvSpPr>
        <dsp:cNvPr id="0" name=""/>
        <dsp:cNvSpPr/>
      </dsp:nvSpPr>
      <dsp:spPr>
        <a:xfrm>
          <a:off x="488194" y="2381142"/>
          <a:ext cx="887626" cy="88762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C468EE-7F90-427D-9E95-B8C153C28B42}">
      <dsp:nvSpPr>
        <dsp:cNvPr id="0" name=""/>
        <dsp:cNvSpPr/>
      </dsp:nvSpPr>
      <dsp:spPr>
        <a:xfrm>
          <a:off x="1864015" y="2018022"/>
          <a:ext cx="4933659" cy="16138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801" tIns="170801" rIns="170801" bIns="170801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Learn more</a:t>
          </a:r>
        </a:p>
      </dsp:txBody>
      <dsp:txXfrm>
        <a:off x="1864015" y="2018022"/>
        <a:ext cx="4933659" cy="1613866"/>
      </dsp:txXfrm>
    </dsp:sp>
    <dsp:sp modelId="{E4772D5D-5332-48FB-B04F-5C52DB3B6EC0}">
      <dsp:nvSpPr>
        <dsp:cNvPr id="0" name=""/>
        <dsp:cNvSpPr/>
      </dsp:nvSpPr>
      <dsp:spPr>
        <a:xfrm>
          <a:off x="0" y="4035355"/>
          <a:ext cx="6797675" cy="161386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3421D86-E496-4CBC-BADD-2BC2B4344AB1}">
      <dsp:nvSpPr>
        <dsp:cNvPr id="0" name=""/>
        <dsp:cNvSpPr/>
      </dsp:nvSpPr>
      <dsp:spPr>
        <a:xfrm>
          <a:off x="488194" y="4398475"/>
          <a:ext cx="887626" cy="88762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9F873C-1ECC-4182-8FD5-E19F78AD3E2F}">
      <dsp:nvSpPr>
        <dsp:cNvPr id="0" name=""/>
        <dsp:cNvSpPr/>
      </dsp:nvSpPr>
      <dsp:spPr>
        <a:xfrm>
          <a:off x="1864015" y="4035355"/>
          <a:ext cx="4933659" cy="16138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801" tIns="170801" rIns="170801" bIns="170801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Testing with coverage requirements</a:t>
          </a:r>
        </a:p>
      </dsp:txBody>
      <dsp:txXfrm>
        <a:off x="1864015" y="4035355"/>
        <a:ext cx="4933659" cy="161386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85E759-704B-4025-AA42-EF063FA14312}">
      <dsp:nvSpPr>
        <dsp:cNvPr id="0" name=""/>
        <dsp:cNvSpPr/>
      </dsp:nvSpPr>
      <dsp:spPr>
        <a:xfrm>
          <a:off x="0" y="689"/>
          <a:ext cx="6797675" cy="161386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92E4FF0-AA07-4754-B48D-FECA7801C23C}">
      <dsp:nvSpPr>
        <dsp:cNvPr id="0" name=""/>
        <dsp:cNvSpPr/>
      </dsp:nvSpPr>
      <dsp:spPr>
        <a:xfrm>
          <a:off x="488194" y="363809"/>
          <a:ext cx="887626" cy="88762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195ADB-6A9F-4D6F-85DC-AED77D5EAF99}">
      <dsp:nvSpPr>
        <dsp:cNvPr id="0" name=""/>
        <dsp:cNvSpPr/>
      </dsp:nvSpPr>
      <dsp:spPr>
        <a:xfrm>
          <a:off x="1864015" y="689"/>
          <a:ext cx="4933659" cy="16138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801" tIns="170801" rIns="170801" bIns="170801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Work better as a team</a:t>
          </a:r>
        </a:p>
      </dsp:txBody>
      <dsp:txXfrm>
        <a:off x="1864015" y="689"/>
        <a:ext cx="4933659" cy="1613866"/>
      </dsp:txXfrm>
    </dsp:sp>
    <dsp:sp modelId="{A2213EC8-3903-47D9-833E-38D4BE86CCF1}">
      <dsp:nvSpPr>
        <dsp:cNvPr id="0" name=""/>
        <dsp:cNvSpPr/>
      </dsp:nvSpPr>
      <dsp:spPr>
        <a:xfrm>
          <a:off x="0" y="2018022"/>
          <a:ext cx="6797675" cy="161386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4D2ECEA-BDCC-413B-8486-9A8887203865}">
      <dsp:nvSpPr>
        <dsp:cNvPr id="0" name=""/>
        <dsp:cNvSpPr/>
      </dsp:nvSpPr>
      <dsp:spPr>
        <a:xfrm>
          <a:off x="488194" y="2381142"/>
          <a:ext cx="887626" cy="88762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DFC654-91F2-40C2-B803-A3FBFDAC11CF}">
      <dsp:nvSpPr>
        <dsp:cNvPr id="0" name=""/>
        <dsp:cNvSpPr/>
      </dsp:nvSpPr>
      <dsp:spPr>
        <a:xfrm>
          <a:off x="1864015" y="2018022"/>
          <a:ext cx="4933659" cy="16138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801" tIns="170801" rIns="170801" bIns="170801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Better user stories</a:t>
          </a:r>
        </a:p>
      </dsp:txBody>
      <dsp:txXfrm>
        <a:off x="1864015" y="2018022"/>
        <a:ext cx="4933659" cy="1613866"/>
      </dsp:txXfrm>
    </dsp:sp>
    <dsp:sp modelId="{E04167CA-CAAE-4DDE-86D8-DB57B3C8B684}">
      <dsp:nvSpPr>
        <dsp:cNvPr id="0" name=""/>
        <dsp:cNvSpPr/>
      </dsp:nvSpPr>
      <dsp:spPr>
        <a:xfrm>
          <a:off x="0" y="4035355"/>
          <a:ext cx="6797675" cy="161386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D030948-ED5A-4FCE-BFC1-621F01117F76}">
      <dsp:nvSpPr>
        <dsp:cNvPr id="0" name=""/>
        <dsp:cNvSpPr/>
      </dsp:nvSpPr>
      <dsp:spPr>
        <a:xfrm>
          <a:off x="488194" y="4398475"/>
          <a:ext cx="887626" cy="88762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EC3799-0015-4C9E-B5C5-824C4E3632DD}">
      <dsp:nvSpPr>
        <dsp:cNvPr id="0" name=""/>
        <dsp:cNvSpPr/>
      </dsp:nvSpPr>
      <dsp:spPr>
        <a:xfrm>
          <a:off x="1864015" y="4035355"/>
          <a:ext cx="4933659" cy="16138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801" tIns="170801" rIns="170801" bIns="170801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Better decomposition of tasks</a:t>
          </a:r>
        </a:p>
      </dsp:txBody>
      <dsp:txXfrm>
        <a:off x="1864015" y="4035355"/>
        <a:ext cx="4933659" cy="161386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11BB55-F6EA-4BC2-984A-1B4D4F9E17AA}">
      <dsp:nvSpPr>
        <dsp:cNvPr id="0" name=""/>
        <dsp:cNvSpPr/>
      </dsp:nvSpPr>
      <dsp:spPr>
        <a:xfrm>
          <a:off x="1738416" y="0"/>
          <a:ext cx="1510523" cy="151052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1D39BB-557B-4317-BECB-A5591B56E8AE}">
      <dsp:nvSpPr>
        <dsp:cNvPr id="0" name=""/>
        <dsp:cNvSpPr/>
      </dsp:nvSpPr>
      <dsp:spPr>
        <a:xfrm>
          <a:off x="335787" y="1673324"/>
          <a:ext cx="4315781" cy="6473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700" kern="1200" dirty="0"/>
            <a:t>What did you do well?</a:t>
          </a:r>
        </a:p>
      </dsp:txBody>
      <dsp:txXfrm>
        <a:off x="335787" y="1673324"/>
        <a:ext cx="4315781" cy="647367"/>
      </dsp:txXfrm>
    </dsp:sp>
    <dsp:sp modelId="{6376A36F-EC67-4C77-B5E3-E1E29D205125}">
      <dsp:nvSpPr>
        <dsp:cNvPr id="0" name=""/>
        <dsp:cNvSpPr/>
      </dsp:nvSpPr>
      <dsp:spPr>
        <a:xfrm>
          <a:off x="335787" y="2396413"/>
          <a:ext cx="4315781" cy="13896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Accomplishments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Achievements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Hard Problems Solved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Cohesion, Working Well Together</a:t>
          </a:r>
        </a:p>
      </dsp:txBody>
      <dsp:txXfrm>
        <a:off x="335787" y="2396413"/>
        <a:ext cx="4315781" cy="1389666"/>
      </dsp:txXfrm>
    </dsp:sp>
    <dsp:sp modelId="{4493E065-E8A8-4CD4-9F55-F42757013708}">
      <dsp:nvSpPr>
        <dsp:cNvPr id="0" name=""/>
        <dsp:cNvSpPr/>
      </dsp:nvSpPr>
      <dsp:spPr>
        <a:xfrm>
          <a:off x="6809459" y="0"/>
          <a:ext cx="1510523" cy="151052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2D5B60-BEC9-4F3E-B94C-1CB6115A5829}">
      <dsp:nvSpPr>
        <dsp:cNvPr id="0" name=""/>
        <dsp:cNvSpPr/>
      </dsp:nvSpPr>
      <dsp:spPr>
        <a:xfrm>
          <a:off x="5406830" y="1673324"/>
          <a:ext cx="4315781" cy="6473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700" kern="1200"/>
            <a:t>What didn’t you do well?</a:t>
          </a:r>
        </a:p>
      </dsp:txBody>
      <dsp:txXfrm>
        <a:off x="5406830" y="1673324"/>
        <a:ext cx="4315781" cy="647367"/>
      </dsp:txXfrm>
    </dsp:sp>
    <dsp:sp modelId="{CE357142-41F3-4696-B3BB-14F9F5A38124}">
      <dsp:nvSpPr>
        <dsp:cNvPr id="0" name=""/>
        <dsp:cNvSpPr/>
      </dsp:nvSpPr>
      <dsp:spPr>
        <a:xfrm>
          <a:off x="5406830" y="2396413"/>
          <a:ext cx="4315781" cy="13896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How can you improve?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What could/would you change?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An open discussion…</a:t>
          </a:r>
        </a:p>
      </dsp:txBody>
      <dsp:txXfrm>
        <a:off x="5406830" y="2396413"/>
        <a:ext cx="4315781" cy="138966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8FAC75-F613-4C68-B534-184360A37DBE}">
      <dsp:nvSpPr>
        <dsp:cNvPr id="0" name=""/>
        <dsp:cNvSpPr/>
      </dsp:nvSpPr>
      <dsp:spPr>
        <a:xfrm>
          <a:off x="0" y="2344"/>
          <a:ext cx="6797675" cy="118846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5FCB34-56CC-4788-8D39-20C6FC0C4A52}">
      <dsp:nvSpPr>
        <dsp:cNvPr id="0" name=""/>
        <dsp:cNvSpPr/>
      </dsp:nvSpPr>
      <dsp:spPr>
        <a:xfrm>
          <a:off x="359511" y="269750"/>
          <a:ext cx="653657" cy="65365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E7C6EF-A25B-439B-BAC7-458435E3FE8F}">
      <dsp:nvSpPr>
        <dsp:cNvPr id="0" name=""/>
        <dsp:cNvSpPr/>
      </dsp:nvSpPr>
      <dsp:spPr>
        <a:xfrm>
          <a:off x="1372680" y="2344"/>
          <a:ext cx="5424994" cy="11884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80" tIns="125780" rIns="125780" bIns="12578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Bugs your customer may have mentioned</a:t>
          </a:r>
        </a:p>
      </dsp:txBody>
      <dsp:txXfrm>
        <a:off x="1372680" y="2344"/>
        <a:ext cx="5424994" cy="1188467"/>
      </dsp:txXfrm>
    </dsp:sp>
    <dsp:sp modelId="{0B18198D-E8CD-47AE-9147-B2856A55D801}">
      <dsp:nvSpPr>
        <dsp:cNvPr id="0" name=""/>
        <dsp:cNvSpPr/>
      </dsp:nvSpPr>
      <dsp:spPr>
        <a:xfrm>
          <a:off x="0" y="1487929"/>
          <a:ext cx="6797675" cy="118846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2CF2745-0612-4D29-AD94-26CB9535AB84}">
      <dsp:nvSpPr>
        <dsp:cNvPr id="0" name=""/>
        <dsp:cNvSpPr/>
      </dsp:nvSpPr>
      <dsp:spPr>
        <a:xfrm>
          <a:off x="359511" y="1755334"/>
          <a:ext cx="653657" cy="65365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BB890F-FBE5-4164-9335-9DC0AB7D5B0C}">
      <dsp:nvSpPr>
        <dsp:cNvPr id="0" name=""/>
        <dsp:cNvSpPr/>
      </dsp:nvSpPr>
      <dsp:spPr>
        <a:xfrm>
          <a:off x="1372680" y="1487929"/>
          <a:ext cx="5424994" cy="11884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80" tIns="125780" rIns="125780" bIns="12578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Bugs you may have found</a:t>
          </a:r>
        </a:p>
      </dsp:txBody>
      <dsp:txXfrm>
        <a:off x="1372680" y="1487929"/>
        <a:ext cx="5424994" cy="1188467"/>
      </dsp:txXfrm>
    </dsp:sp>
    <dsp:sp modelId="{19EBB8B3-75D0-411D-9650-0C16B18A3BF8}">
      <dsp:nvSpPr>
        <dsp:cNvPr id="0" name=""/>
        <dsp:cNvSpPr/>
      </dsp:nvSpPr>
      <dsp:spPr>
        <a:xfrm>
          <a:off x="0" y="2973514"/>
          <a:ext cx="6797675" cy="118846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F2B34B3-BE8C-4D7C-9205-BC6AB7790619}">
      <dsp:nvSpPr>
        <dsp:cNvPr id="0" name=""/>
        <dsp:cNvSpPr/>
      </dsp:nvSpPr>
      <dsp:spPr>
        <a:xfrm>
          <a:off x="359511" y="3240919"/>
          <a:ext cx="653657" cy="65365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DBBF76-0729-46BF-96D3-D0D1BDC7C044}">
      <dsp:nvSpPr>
        <dsp:cNvPr id="0" name=""/>
        <dsp:cNvSpPr/>
      </dsp:nvSpPr>
      <dsp:spPr>
        <a:xfrm>
          <a:off x="1372680" y="2973514"/>
          <a:ext cx="5424994" cy="11884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80" tIns="125780" rIns="125780" bIns="12578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Bugs you will find along the way</a:t>
          </a:r>
        </a:p>
      </dsp:txBody>
      <dsp:txXfrm>
        <a:off x="1372680" y="2973514"/>
        <a:ext cx="5424994" cy="1188467"/>
      </dsp:txXfrm>
    </dsp:sp>
    <dsp:sp modelId="{FEDA9696-B19D-4EC7-90C5-5F08E04E9D4F}">
      <dsp:nvSpPr>
        <dsp:cNvPr id="0" name=""/>
        <dsp:cNvSpPr/>
      </dsp:nvSpPr>
      <dsp:spPr>
        <a:xfrm>
          <a:off x="0" y="4459099"/>
          <a:ext cx="6797675" cy="118846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5DAD0F1-D028-4585-A575-751933968A10}">
      <dsp:nvSpPr>
        <dsp:cNvPr id="0" name=""/>
        <dsp:cNvSpPr/>
      </dsp:nvSpPr>
      <dsp:spPr>
        <a:xfrm>
          <a:off x="359511" y="4726504"/>
          <a:ext cx="653657" cy="653657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DED0DA-1228-44CB-AFA6-C55CA17C180C}">
      <dsp:nvSpPr>
        <dsp:cNvPr id="0" name=""/>
        <dsp:cNvSpPr/>
      </dsp:nvSpPr>
      <dsp:spPr>
        <a:xfrm>
          <a:off x="1372680" y="4459099"/>
          <a:ext cx="5424994" cy="11884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80" tIns="125780" rIns="125780" bIns="12578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REPORT ALL BUGS AS ISSUES</a:t>
          </a:r>
        </a:p>
      </dsp:txBody>
      <dsp:txXfrm>
        <a:off x="1372680" y="4459099"/>
        <a:ext cx="5424994" cy="118846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AF3342-D2F0-4AE5-BC87-30D2AB02BF85}">
      <dsp:nvSpPr>
        <dsp:cNvPr id="0" name=""/>
        <dsp:cNvSpPr/>
      </dsp:nvSpPr>
      <dsp:spPr>
        <a:xfrm>
          <a:off x="0" y="4413"/>
          <a:ext cx="6797675" cy="94018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309879D-9902-43CB-9019-9D1E47DCD155}">
      <dsp:nvSpPr>
        <dsp:cNvPr id="0" name=""/>
        <dsp:cNvSpPr/>
      </dsp:nvSpPr>
      <dsp:spPr>
        <a:xfrm>
          <a:off x="284404" y="215954"/>
          <a:ext cx="517099" cy="51709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F28788-08A8-409C-8753-AC379861E6BA}">
      <dsp:nvSpPr>
        <dsp:cNvPr id="0" name=""/>
        <dsp:cNvSpPr/>
      </dsp:nvSpPr>
      <dsp:spPr>
        <a:xfrm>
          <a:off x="1085908" y="4413"/>
          <a:ext cx="5711766" cy="9401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02" tIns="99502" rIns="99502" bIns="99502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Communication is key</a:t>
          </a:r>
        </a:p>
      </dsp:txBody>
      <dsp:txXfrm>
        <a:off x="1085908" y="4413"/>
        <a:ext cx="5711766" cy="940180"/>
      </dsp:txXfrm>
    </dsp:sp>
    <dsp:sp modelId="{79B1F424-1125-4618-AC46-F9B4771AF249}">
      <dsp:nvSpPr>
        <dsp:cNvPr id="0" name=""/>
        <dsp:cNvSpPr/>
      </dsp:nvSpPr>
      <dsp:spPr>
        <a:xfrm>
          <a:off x="0" y="1179639"/>
          <a:ext cx="6797675" cy="94018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2280392-4B1C-4216-9FBC-E813CFF8B0A8}">
      <dsp:nvSpPr>
        <dsp:cNvPr id="0" name=""/>
        <dsp:cNvSpPr/>
      </dsp:nvSpPr>
      <dsp:spPr>
        <a:xfrm>
          <a:off x="284404" y="1391180"/>
          <a:ext cx="517099" cy="51709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AF800C-7363-4F65-A172-8352F47F2373}">
      <dsp:nvSpPr>
        <dsp:cNvPr id="0" name=""/>
        <dsp:cNvSpPr/>
      </dsp:nvSpPr>
      <dsp:spPr>
        <a:xfrm>
          <a:off x="1085908" y="1179639"/>
          <a:ext cx="5711766" cy="9401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02" tIns="99502" rIns="99502" bIns="99502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Group/team cohesion</a:t>
          </a:r>
        </a:p>
      </dsp:txBody>
      <dsp:txXfrm>
        <a:off x="1085908" y="1179639"/>
        <a:ext cx="5711766" cy="940180"/>
      </dsp:txXfrm>
    </dsp:sp>
    <dsp:sp modelId="{4060F102-6664-4A05-AAC7-67003B542BE0}">
      <dsp:nvSpPr>
        <dsp:cNvPr id="0" name=""/>
        <dsp:cNvSpPr/>
      </dsp:nvSpPr>
      <dsp:spPr>
        <a:xfrm>
          <a:off x="0" y="2354865"/>
          <a:ext cx="6797675" cy="94018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CFB4E5C-C9EC-48DC-9358-9F6B7B8DED5D}">
      <dsp:nvSpPr>
        <dsp:cNvPr id="0" name=""/>
        <dsp:cNvSpPr/>
      </dsp:nvSpPr>
      <dsp:spPr>
        <a:xfrm>
          <a:off x="284404" y="2566406"/>
          <a:ext cx="517099" cy="51709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0828B1-1051-4D67-A1F4-088623F87064}">
      <dsp:nvSpPr>
        <dsp:cNvPr id="0" name=""/>
        <dsp:cNvSpPr/>
      </dsp:nvSpPr>
      <dsp:spPr>
        <a:xfrm>
          <a:off x="1085908" y="2354865"/>
          <a:ext cx="5711766" cy="9401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02" tIns="99502" rIns="99502" bIns="99502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Use Slack effectively</a:t>
          </a:r>
        </a:p>
      </dsp:txBody>
      <dsp:txXfrm>
        <a:off x="1085908" y="2354865"/>
        <a:ext cx="5711766" cy="940180"/>
      </dsp:txXfrm>
    </dsp:sp>
    <dsp:sp modelId="{CC781110-2821-4E34-B20D-D1589E6EE436}">
      <dsp:nvSpPr>
        <dsp:cNvPr id="0" name=""/>
        <dsp:cNvSpPr/>
      </dsp:nvSpPr>
      <dsp:spPr>
        <a:xfrm>
          <a:off x="0" y="3530091"/>
          <a:ext cx="6797675" cy="94018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55C5C0C-D25D-4488-AD64-5168AAE53130}">
      <dsp:nvSpPr>
        <dsp:cNvPr id="0" name=""/>
        <dsp:cNvSpPr/>
      </dsp:nvSpPr>
      <dsp:spPr>
        <a:xfrm>
          <a:off x="284404" y="3741632"/>
          <a:ext cx="517099" cy="517099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A6B12B-59B0-4093-8EFA-D37AD714AF4F}">
      <dsp:nvSpPr>
        <dsp:cNvPr id="0" name=""/>
        <dsp:cNvSpPr/>
      </dsp:nvSpPr>
      <dsp:spPr>
        <a:xfrm>
          <a:off x="1085908" y="3530091"/>
          <a:ext cx="5711766" cy="9401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02" tIns="99502" rIns="99502" bIns="99502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Don’t be too proud to ask for help</a:t>
          </a:r>
        </a:p>
      </dsp:txBody>
      <dsp:txXfrm>
        <a:off x="1085908" y="3530091"/>
        <a:ext cx="5711766" cy="940180"/>
      </dsp:txXfrm>
    </dsp:sp>
    <dsp:sp modelId="{EBD8ACCA-DB07-4C47-817B-4630D454B338}">
      <dsp:nvSpPr>
        <dsp:cNvPr id="0" name=""/>
        <dsp:cNvSpPr/>
      </dsp:nvSpPr>
      <dsp:spPr>
        <a:xfrm>
          <a:off x="0" y="4705317"/>
          <a:ext cx="6797675" cy="94018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29D0D59-BBBC-4559-B1E4-48E7A2473BC0}">
      <dsp:nvSpPr>
        <dsp:cNvPr id="0" name=""/>
        <dsp:cNvSpPr/>
      </dsp:nvSpPr>
      <dsp:spPr>
        <a:xfrm>
          <a:off x="284404" y="4916857"/>
          <a:ext cx="517099" cy="517099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2426C3-564B-43C3-8C03-C02A256D5624}">
      <dsp:nvSpPr>
        <dsp:cNvPr id="0" name=""/>
        <dsp:cNvSpPr/>
      </dsp:nvSpPr>
      <dsp:spPr>
        <a:xfrm>
          <a:off x="1085908" y="4705317"/>
          <a:ext cx="5711766" cy="9401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02" tIns="99502" rIns="99502" bIns="99502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Humility, Respect, Trust</a:t>
          </a:r>
        </a:p>
      </dsp:txBody>
      <dsp:txXfrm>
        <a:off x="1085908" y="4705317"/>
        <a:ext cx="5711766" cy="9401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5/layout/CenteredIconLabelDescriptionList">
  <dgm:title val="Centered 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10/22/19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466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10/22/19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4992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10/22/19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6087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10/22/19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3101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10/22/19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8657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10/22/19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061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10/22/19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0852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10/22/19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6232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10/22/19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4984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10/22/19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0051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10/22/19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5288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10/22/19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4654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62" r:id="rId6"/>
    <p:sldLayoutId id="2147483757" r:id="rId7"/>
    <p:sldLayoutId id="2147483758" r:id="rId8"/>
    <p:sldLayoutId id="2147483759" r:id="rId9"/>
    <p:sldLayoutId id="2147483761" r:id="rId10"/>
    <p:sldLayoutId id="2147483760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7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1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F25FB0B-0AF7-4559-A9D3-B3136D879C8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8331"/>
          <a:stretch/>
        </p:blipFill>
        <p:spPr>
          <a:xfrm>
            <a:off x="-32" y="10"/>
            <a:ext cx="12192031" cy="4915066"/>
          </a:xfrm>
          <a:prstGeom prst="rect">
            <a:avLst/>
          </a:prstGeom>
        </p:spPr>
      </p:pic>
      <p:sp>
        <p:nvSpPr>
          <p:cNvPr id="33" name="Rectangle 26">
            <a:extLst>
              <a:ext uri="{FF2B5EF4-FFF2-40B4-BE49-F238E27FC236}">
                <a16:creationId xmlns:a16="http://schemas.microsoft.com/office/drawing/2014/main" id="{0B4FB531-34DA-4777-9BD5-5B885DC38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07" y="4915076"/>
            <a:ext cx="12188952" cy="1942924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60D1525-CF8F-A841-9008-AD23CF35B3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8675" y="5120639"/>
            <a:ext cx="7137263" cy="1280161"/>
          </a:xfrm>
        </p:spPr>
        <p:txBody>
          <a:bodyPr anchor="ctr">
            <a:normAutofit/>
          </a:bodyPr>
          <a:lstStyle/>
          <a:p>
            <a:pPr algn="r"/>
            <a:r>
              <a:rPr lang="en-US" sz="4800">
                <a:solidFill>
                  <a:srgbClr val="FFFFFF"/>
                </a:solidFill>
              </a:rPr>
              <a:t>Sprint 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33F613A-83CA-7848-A916-80DA97B060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89580" y="5120639"/>
            <a:ext cx="3073745" cy="1280160"/>
          </a:xfrm>
        </p:spPr>
        <p:txBody>
          <a:bodyPr anchor="ctr">
            <a:normAutofit/>
          </a:bodyPr>
          <a:lstStyle/>
          <a:p>
            <a:r>
              <a:rPr lang="en-US" sz="1500">
                <a:solidFill>
                  <a:srgbClr val="FFFFFF"/>
                </a:solidFill>
              </a:rPr>
              <a:t>CSCI 420: Software Engineering</a:t>
            </a:r>
          </a:p>
        </p:txBody>
      </p:sp>
      <p:cxnSp>
        <p:nvCxnSpPr>
          <p:cNvPr id="34" name="Straight Connector 28">
            <a:extLst>
              <a:ext uri="{FF2B5EF4-FFF2-40B4-BE49-F238E27FC236}">
                <a16:creationId xmlns:a16="http://schemas.microsoft.com/office/drawing/2014/main" id="{D5B557D3-D7B4-404B-84A1-9BD182BE5B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rot="16200000">
            <a:off x="7532813" y="5760720"/>
            <a:ext cx="118872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883180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EE1530B0-6F96-46C0-8B3E-3215CB756B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54910CF-1B56-45D3-960A-E89F7B3B91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ECD252B-F37D-FE46-9AFB-ACAB4DB17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516835"/>
            <a:ext cx="3084844" cy="5772840"/>
          </a:xfrm>
        </p:spPr>
        <p:txBody>
          <a:bodyPr anchor="ctr">
            <a:normAutofit/>
          </a:bodyPr>
          <a:lstStyle/>
          <a:p>
            <a:r>
              <a:rPr lang="en-US" sz="3600">
                <a:solidFill>
                  <a:schemeClr val="bg1"/>
                </a:solidFill>
              </a:rPr>
              <a:t>Resolve Any Outstanding Bugs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A838B91-1C1C-4E99-8F4F-022B9E1F7B2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8099880"/>
              </p:ext>
            </p:extLst>
          </p:nvPr>
        </p:nvGraphicFramePr>
        <p:xfrm>
          <a:off x="4741863" y="639763"/>
          <a:ext cx="6797675" cy="5649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12373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E6D5EF-ACD4-4343-A105-37A69DA8D4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Manager 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BFD48A-9E52-914A-B10C-24F58EF8CE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More Pair Programming</a:t>
            </a:r>
          </a:p>
          <a:p>
            <a:r>
              <a:rPr lang="en-US" dirty="0"/>
              <a:t>More Time Tracking (comment on issues)</a:t>
            </a:r>
          </a:p>
          <a:p>
            <a:r>
              <a:rPr lang="en-US" dirty="0"/>
              <a:t>Add Test Coverage to Continuous Integration</a:t>
            </a:r>
          </a:p>
        </p:txBody>
      </p:sp>
    </p:spTree>
    <p:extLst>
      <p:ext uri="{BB962C8B-B14F-4D97-AF65-F5344CB8AC3E}">
        <p14:creationId xmlns:p14="http://schemas.microsoft.com/office/powerpoint/2010/main" val="14610690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EE1530B0-6F96-46C0-8B3E-3215CB756B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54910CF-1B56-45D3-960A-E89F7B3B91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DAC2A20-6666-BA4B-A253-CCE4292641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516835"/>
            <a:ext cx="3084844" cy="5772840"/>
          </a:xfrm>
        </p:spPr>
        <p:txBody>
          <a:bodyPr anchor="ctr">
            <a:normAutofit/>
          </a:bodyPr>
          <a:lstStyle/>
          <a:p>
            <a:r>
              <a:rPr lang="en-US" sz="3600">
                <a:solidFill>
                  <a:schemeClr val="bg1"/>
                </a:solidFill>
              </a:rPr>
              <a:t>Professor Requirements</a:t>
            </a:r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387F51E9-741D-497D-8CDF-5BFD15B2D06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3332495"/>
              </p:ext>
            </p:extLst>
          </p:nvPr>
        </p:nvGraphicFramePr>
        <p:xfrm>
          <a:off x="4741863" y="639763"/>
          <a:ext cx="6797675" cy="5649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475598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4B46D5-5D99-F74C-B373-C2659B973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7E28D2-722C-1649-8EF3-FBC840A5C0A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381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EE1530B0-6F96-46C0-8B3E-3215CB756B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54910CF-1B56-45D3-960A-E89F7B3B91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B5E8EA3-F73B-044D-A324-BC07123F2E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516835"/>
            <a:ext cx="3084844" cy="5772840"/>
          </a:xfrm>
        </p:spPr>
        <p:txBody>
          <a:bodyPr anchor="ctr">
            <a:normAutofit/>
          </a:bodyPr>
          <a:lstStyle/>
          <a:p>
            <a:r>
              <a:rPr lang="en-US" sz="3600">
                <a:solidFill>
                  <a:schemeClr val="bg1"/>
                </a:solidFill>
              </a:rPr>
              <a:t>Development Goals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EEAC6BE-E4DA-4BDF-8F69-FE05658331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4420602"/>
              </p:ext>
            </p:extLst>
          </p:nvPr>
        </p:nvGraphicFramePr>
        <p:xfrm>
          <a:off x="4741863" y="639763"/>
          <a:ext cx="6797675" cy="5649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392925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EE1530B0-6F96-46C0-8B3E-3215CB756B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54910CF-1B56-45D3-960A-E89F7B3B91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49E3CF-0A9F-E24C-B085-FEA5604303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516835"/>
            <a:ext cx="3084844" cy="5772840"/>
          </a:xfrm>
        </p:spPr>
        <p:txBody>
          <a:bodyPr anchor="ctr">
            <a:normAutofit/>
          </a:bodyPr>
          <a:lstStyle/>
          <a:p>
            <a:r>
              <a:rPr lang="en-US" sz="3600">
                <a:solidFill>
                  <a:schemeClr val="bg1"/>
                </a:solidFill>
              </a:rPr>
              <a:t>Meta-Goals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425C266-C8F7-4089-A707-004898F650A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8956253"/>
              </p:ext>
            </p:extLst>
          </p:nvPr>
        </p:nvGraphicFramePr>
        <p:xfrm>
          <a:off x="4741863" y="639763"/>
          <a:ext cx="6797675" cy="5649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21618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1B3216-6A97-DD45-ACD1-7D35A1F79F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r>
              <a:rPr lang="en-US" dirty="0"/>
              <a:t>Looking Back on Sprint 2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4CC9115-5031-4C4C-8EBB-685827AD894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7039021"/>
              </p:ext>
            </p:extLst>
          </p:nvPr>
        </p:nvGraphicFramePr>
        <p:xfrm>
          <a:off x="1096963" y="2098515"/>
          <a:ext cx="10058400" cy="3786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463651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6A36F8-1B20-5641-98FC-74B171E58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67F9B6-983B-2D42-A3C7-1BA93CE7AB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2">
            <a:normAutofit fontScale="92500" lnSpcReduction="10000"/>
          </a:bodyPr>
          <a:lstStyle/>
          <a:p>
            <a:r>
              <a:rPr lang="en-US" dirty="0"/>
              <a:t>Model:</a:t>
            </a:r>
          </a:p>
          <a:p>
            <a:pPr lvl="1"/>
            <a:r>
              <a:rPr lang="en-US" dirty="0"/>
              <a:t>Categories for Relationships</a:t>
            </a:r>
          </a:p>
          <a:p>
            <a:pPr lvl="1"/>
            <a:r>
              <a:rPr lang="en-US" dirty="0"/>
              <a:t>Relationship Quantifiers</a:t>
            </a:r>
          </a:p>
          <a:p>
            <a:pPr lvl="1"/>
            <a:r>
              <a:rPr lang="en-US" dirty="0"/>
              <a:t>Visibility of Members</a:t>
            </a:r>
          </a:p>
          <a:p>
            <a:pPr lvl="1"/>
            <a:r>
              <a:rPr lang="en-US" dirty="0"/>
              <a:t>State (variables) vs Behavior (functions)</a:t>
            </a:r>
          </a:p>
          <a:p>
            <a:endParaRPr lang="en-US" dirty="0"/>
          </a:p>
          <a:p>
            <a:r>
              <a:rPr lang="en-US" dirty="0"/>
              <a:t>Equally-functional GUI and Console</a:t>
            </a:r>
          </a:p>
          <a:p>
            <a:pPr lvl="1"/>
            <a:r>
              <a:rPr lang="en-US" dirty="0"/>
              <a:t>All functionality present in GUI and Console</a:t>
            </a:r>
          </a:p>
          <a:p>
            <a:pPr lvl="1"/>
            <a:r>
              <a:rPr lang="en-US" dirty="0"/>
              <a:t>One is NOT more powerful than the other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View:</a:t>
            </a:r>
          </a:p>
          <a:p>
            <a:pPr lvl="1"/>
            <a:r>
              <a:rPr lang="en-US" dirty="0"/>
              <a:t>Scrollable GUI View</a:t>
            </a:r>
          </a:p>
          <a:p>
            <a:pPr lvl="1"/>
            <a:r>
              <a:rPr lang="en-US" dirty="0"/>
              <a:t>Draggable </a:t>
            </a:r>
            <a:r>
              <a:rPr lang="en-US" dirty="0" err="1"/>
              <a:t>Classboxes</a:t>
            </a:r>
            <a:endParaRPr lang="en-US" dirty="0"/>
          </a:p>
          <a:p>
            <a:pPr lvl="1"/>
            <a:r>
              <a:rPr lang="en-US" dirty="0"/>
              <a:t>Automatic </a:t>
            </a:r>
            <a:r>
              <a:rPr lang="en-US" dirty="0" err="1"/>
              <a:t>Classbox</a:t>
            </a:r>
            <a:r>
              <a:rPr lang="en-US" dirty="0"/>
              <a:t> sizing</a:t>
            </a:r>
          </a:p>
          <a:p>
            <a:pPr lvl="1"/>
            <a:r>
              <a:rPr lang="en-US" dirty="0"/>
              <a:t>Discern/specify relationship category/quants.</a:t>
            </a:r>
          </a:p>
          <a:p>
            <a:pPr lvl="1"/>
            <a:r>
              <a:rPr lang="en-US" dirty="0"/>
              <a:t>Relationship arrows/paths should “go around” other classes.</a:t>
            </a:r>
          </a:p>
          <a:p>
            <a:pPr marL="0" indent="0">
              <a:buNone/>
            </a:pPr>
            <a:endParaRPr lang="en-US" i="1" u="sng" dirty="0"/>
          </a:p>
          <a:p>
            <a:pPr marL="0" indent="0">
              <a:buNone/>
            </a:pPr>
            <a:r>
              <a:rPr lang="en-US" i="1" u="sng" dirty="0"/>
              <a:t>Resolve Any Outstanding Bugs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19583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8CE2F-338A-884D-B517-B4ADE4C690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 Requirements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3CBD5C-DD1B-EB41-930C-06E1CE1E6E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Categories for Relationships</a:t>
            </a:r>
          </a:p>
          <a:p>
            <a:pPr lvl="1"/>
            <a:r>
              <a:rPr lang="en-US" dirty="0"/>
              <a:t>Aggregation (has-a, weak) – open diamond, solid line</a:t>
            </a:r>
          </a:p>
          <a:p>
            <a:pPr lvl="1"/>
            <a:r>
              <a:rPr lang="en-US" dirty="0"/>
              <a:t>Composition (has-a, strong) – closed diamond, solid line</a:t>
            </a:r>
          </a:p>
          <a:p>
            <a:pPr lvl="1"/>
            <a:r>
              <a:rPr lang="en-US" dirty="0"/>
              <a:t>Generalization (is-a) – closed arrow, solid line</a:t>
            </a:r>
          </a:p>
          <a:p>
            <a:pPr lvl="1"/>
            <a:r>
              <a:rPr lang="en-US" dirty="0"/>
              <a:t>Realization (implementation) – closed arrow, dashed line</a:t>
            </a:r>
          </a:p>
          <a:p>
            <a:pPr lvl="1"/>
            <a:r>
              <a:rPr lang="en-US" b="1" dirty="0"/>
              <a:t>See: </a:t>
            </a:r>
            <a:r>
              <a:rPr lang="en-US" dirty="0"/>
              <a:t>UML Modeling</a:t>
            </a:r>
          </a:p>
          <a:p>
            <a:r>
              <a:rPr lang="en-US" dirty="0"/>
              <a:t>Relationship quantifiers (</a:t>
            </a:r>
            <a:r>
              <a:rPr lang="en-US" dirty="0" err="1"/>
              <a:t>one:one</a:t>
            </a:r>
            <a:r>
              <a:rPr lang="en-US" dirty="0"/>
              <a:t>, </a:t>
            </a:r>
            <a:r>
              <a:rPr lang="en-US" dirty="0" err="1"/>
              <a:t>one:many</a:t>
            </a:r>
            <a:r>
              <a:rPr lang="en-US" dirty="0"/>
              <a:t>, </a:t>
            </a:r>
            <a:r>
              <a:rPr lang="en-US" dirty="0" err="1"/>
              <a:t>many:one</a:t>
            </a:r>
            <a:r>
              <a:rPr lang="en-US" dirty="0"/>
              <a:t>, </a:t>
            </a:r>
            <a:r>
              <a:rPr lang="en-US" dirty="0" err="1"/>
              <a:t>many:many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GUI: Rendering of text along the relationship</a:t>
            </a:r>
          </a:p>
          <a:p>
            <a:pPr lvl="1"/>
            <a:r>
              <a:rPr lang="en-US" dirty="0"/>
              <a:t>Console: your choice on how to convey this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78438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241192-3377-C94C-B16E-B28350BFE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 Requirements 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D4B369-E6C6-F24F-98A1-20C36D7AB1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Visibility of Members:</a:t>
            </a:r>
          </a:p>
          <a:p>
            <a:pPr lvl="1"/>
            <a:r>
              <a:rPr lang="en-US" dirty="0"/>
              <a:t>Public vs. Private vs. Protected</a:t>
            </a:r>
          </a:p>
          <a:p>
            <a:r>
              <a:rPr lang="en-US" dirty="0"/>
              <a:t>State vs. Behavior</a:t>
            </a:r>
          </a:p>
          <a:p>
            <a:pPr lvl="1"/>
            <a:r>
              <a:rPr lang="en-US" dirty="0"/>
              <a:t>State: All variables should have Types</a:t>
            </a:r>
          </a:p>
          <a:p>
            <a:pPr lvl="2"/>
            <a:r>
              <a:rPr lang="en-US" dirty="0"/>
              <a:t>When an existing type is specified, a relationship should </a:t>
            </a:r>
            <a:r>
              <a:rPr lang="en-US" u="sng" dirty="0"/>
              <a:t>automatically</a:t>
            </a:r>
            <a:r>
              <a:rPr lang="en-US" dirty="0"/>
              <a:t> be made</a:t>
            </a:r>
          </a:p>
          <a:p>
            <a:pPr lvl="1"/>
            <a:r>
              <a:rPr lang="en-US" dirty="0"/>
              <a:t>Behavior:</a:t>
            </a:r>
          </a:p>
          <a:p>
            <a:pPr lvl="2"/>
            <a:r>
              <a:rPr lang="en-US" dirty="0"/>
              <a:t>All functions should have a (potentially void) return type</a:t>
            </a:r>
          </a:p>
          <a:p>
            <a:pPr lvl="2"/>
            <a:r>
              <a:rPr lang="en-US" dirty="0"/>
              <a:t>All functions should have a (potentially empty) parameter list</a:t>
            </a:r>
          </a:p>
        </p:txBody>
      </p:sp>
    </p:spTree>
    <p:extLst>
      <p:ext uri="{BB962C8B-B14F-4D97-AF65-F5344CB8AC3E}">
        <p14:creationId xmlns:p14="http://schemas.microsoft.com/office/powerpoint/2010/main" val="14617616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8B704D-A7D6-DE47-87F7-A578B873B6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View Requirements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AA049A-F88B-FA48-958B-94C80FE6B9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108201"/>
            <a:ext cx="10058400" cy="4208516"/>
          </a:xfrm>
        </p:spPr>
        <p:txBody>
          <a:bodyPr>
            <a:normAutofit/>
          </a:bodyPr>
          <a:lstStyle/>
          <a:p>
            <a:r>
              <a:rPr lang="en-US" dirty="0"/>
              <a:t>Scrollable GUI View</a:t>
            </a:r>
          </a:p>
          <a:p>
            <a:pPr lvl="1"/>
            <a:r>
              <a:rPr lang="en-US" dirty="0"/>
              <a:t>The user should never be able to “lose” a </a:t>
            </a:r>
            <a:r>
              <a:rPr lang="en-US" dirty="0" err="1"/>
              <a:t>classbox</a:t>
            </a:r>
            <a:endParaRPr lang="en-US" dirty="0"/>
          </a:p>
          <a:p>
            <a:r>
              <a:rPr lang="en-US" dirty="0"/>
              <a:t>Draggable </a:t>
            </a:r>
            <a:r>
              <a:rPr lang="en-US" dirty="0" err="1"/>
              <a:t>Classboxes</a:t>
            </a:r>
            <a:endParaRPr lang="en-US" dirty="0"/>
          </a:p>
          <a:p>
            <a:pPr lvl="1"/>
            <a:r>
              <a:rPr lang="en-US" dirty="0"/>
              <a:t>Clicking and dragging on a </a:t>
            </a:r>
            <a:r>
              <a:rPr lang="en-US" dirty="0" err="1"/>
              <a:t>classbox</a:t>
            </a:r>
            <a:r>
              <a:rPr lang="en-US" dirty="0"/>
              <a:t> will move the </a:t>
            </a:r>
            <a:r>
              <a:rPr lang="en-US" dirty="0" err="1"/>
              <a:t>classblock</a:t>
            </a:r>
            <a:endParaRPr lang="en-US" dirty="0"/>
          </a:p>
          <a:p>
            <a:pPr lvl="1"/>
            <a:r>
              <a:rPr lang="en-US" dirty="0"/>
              <a:t>NOTE: It must not “jump” – it must be an exact, per-pixel move</a:t>
            </a:r>
          </a:p>
          <a:p>
            <a:r>
              <a:rPr lang="en-US" dirty="0"/>
              <a:t>Automatic </a:t>
            </a:r>
            <a:r>
              <a:rPr lang="en-US" dirty="0" err="1"/>
              <a:t>Classbox</a:t>
            </a:r>
            <a:r>
              <a:rPr lang="en-US" dirty="0"/>
              <a:t> Sizing</a:t>
            </a:r>
          </a:p>
          <a:p>
            <a:pPr lvl="1"/>
            <a:r>
              <a:rPr lang="en-US" dirty="0"/>
              <a:t>No </a:t>
            </a:r>
            <a:r>
              <a:rPr lang="en-US" dirty="0" err="1"/>
              <a:t>classboxes</a:t>
            </a:r>
            <a:r>
              <a:rPr lang="en-US" dirty="0"/>
              <a:t> shall hide any content.</a:t>
            </a:r>
          </a:p>
          <a:p>
            <a:pPr lvl="1"/>
            <a:r>
              <a:rPr lang="en-US" dirty="0"/>
              <a:t>The height/width should dynamically resize based on content</a:t>
            </a:r>
          </a:p>
          <a:p>
            <a:pPr lvl="1"/>
            <a:r>
              <a:rPr lang="en-US" dirty="0"/>
              <a:t>Relationship arrows/lines should automatically be updated (hint: Observer)</a:t>
            </a:r>
          </a:p>
        </p:txBody>
      </p:sp>
    </p:spTree>
    <p:extLst>
      <p:ext uri="{BB962C8B-B14F-4D97-AF65-F5344CB8AC3E}">
        <p14:creationId xmlns:p14="http://schemas.microsoft.com/office/powerpoint/2010/main" val="1590454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8B704D-A7D6-DE47-87F7-A578B873B6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View Requirements 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AA049A-F88B-FA48-958B-94C80FE6B9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108201"/>
            <a:ext cx="10058400" cy="4208516"/>
          </a:xfrm>
        </p:spPr>
        <p:txBody>
          <a:bodyPr>
            <a:normAutofit/>
          </a:bodyPr>
          <a:lstStyle/>
          <a:p>
            <a:r>
              <a:rPr lang="en-US" dirty="0"/>
              <a:t>Discern/specify relationship category/quantifications</a:t>
            </a:r>
          </a:p>
          <a:p>
            <a:pPr lvl="1"/>
            <a:r>
              <a:rPr lang="en-US" dirty="0"/>
              <a:t>There should be a way to view/edit the relationship category (and if appropriate, quantification) from the console and GUI</a:t>
            </a:r>
          </a:p>
          <a:p>
            <a:r>
              <a:rPr lang="en-US" dirty="0"/>
              <a:t>Relationship arrows/paths should “go around” other classes.</a:t>
            </a:r>
          </a:p>
          <a:p>
            <a:pPr lvl="1"/>
            <a:r>
              <a:rPr lang="en-US" dirty="0" err="1"/>
              <a:t>Oof</a:t>
            </a:r>
            <a:r>
              <a:rPr lang="en-US" dirty="0"/>
              <a:t> </a:t>
            </a:r>
            <a:r>
              <a:rPr lang="en-US" dirty="0" err="1"/>
              <a:t>owie</a:t>
            </a:r>
            <a:r>
              <a:rPr lang="en-US" dirty="0"/>
              <a:t> ouch my brain</a:t>
            </a:r>
          </a:p>
          <a:p>
            <a:pPr lvl="1"/>
            <a:r>
              <a:rPr lang="en-US" dirty="0"/>
              <a:t>This is the hardest task. Must consider the entire environment when “routing”</a:t>
            </a:r>
          </a:p>
          <a:p>
            <a:pPr lvl="1"/>
            <a:r>
              <a:rPr lang="en-US" dirty="0"/>
              <a:t>Idea:</a:t>
            </a:r>
          </a:p>
          <a:p>
            <a:pPr lvl="2"/>
            <a:r>
              <a:rPr lang="en-US" dirty="0"/>
              <a:t>Model a path</a:t>
            </a:r>
          </a:p>
          <a:p>
            <a:pPr lvl="2"/>
            <a:r>
              <a:rPr lang="en-US" dirty="0"/>
              <a:t>Make the “path” drawable</a:t>
            </a:r>
          </a:p>
          <a:p>
            <a:pPr lvl="2"/>
            <a:r>
              <a:rPr lang="en-US" dirty="0"/>
              <a:t>Define/come up with an algorithm</a:t>
            </a:r>
          </a:p>
        </p:txBody>
      </p:sp>
    </p:spTree>
    <p:extLst>
      <p:ext uri="{BB962C8B-B14F-4D97-AF65-F5344CB8AC3E}">
        <p14:creationId xmlns:p14="http://schemas.microsoft.com/office/powerpoint/2010/main" val="1673203645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">
      <a:dk1>
        <a:srgbClr val="000000"/>
      </a:dk1>
      <a:lt1>
        <a:srgbClr val="FFFFFF"/>
      </a:lt1>
      <a:dk2>
        <a:srgbClr val="3E3423"/>
      </a:dk2>
      <a:lt2>
        <a:srgbClr val="E7E2E8"/>
      </a:lt2>
      <a:accent1>
        <a:srgbClr val="37BA27"/>
      </a:accent1>
      <a:accent2>
        <a:srgbClr val="6AB31A"/>
      </a:accent2>
      <a:accent3>
        <a:srgbClr val="A1A924"/>
      </a:accent3>
      <a:accent4>
        <a:srgbClr val="CE901E"/>
      </a:accent4>
      <a:accent5>
        <a:srgbClr val="E05830"/>
      </a:accent5>
      <a:accent6>
        <a:srgbClr val="CE1E3F"/>
      </a:accent6>
      <a:hlink>
        <a:srgbClr val="B96D3C"/>
      </a:hlink>
      <a:folHlink>
        <a:srgbClr val="7F7F7F"/>
      </a:folHlink>
    </a:clrScheme>
    <a:fontScheme name="Retrospect">
      <a:majorFont>
        <a:latin typeface="Avenir Next LT Pro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venir Next LT Pro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546</Words>
  <Application>Microsoft Macintosh PowerPoint</Application>
  <PresentationFormat>Widescreen</PresentationFormat>
  <Paragraphs>94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Avenir Next LT Pro</vt:lpstr>
      <vt:lpstr>Avenir Next LT Pro Light</vt:lpstr>
      <vt:lpstr>Calibri</vt:lpstr>
      <vt:lpstr>RetrospectVTI</vt:lpstr>
      <vt:lpstr>Sprint 3</vt:lpstr>
      <vt:lpstr>Development Goals</vt:lpstr>
      <vt:lpstr>Meta-Goals</vt:lpstr>
      <vt:lpstr>Looking Back on Sprint 2</vt:lpstr>
      <vt:lpstr>Requirements</vt:lpstr>
      <vt:lpstr>Model Requirements (1/2)</vt:lpstr>
      <vt:lpstr>Model Requirements (2/2)</vt:lpstr>
      <vt:lpstr>View Requirements (1/2)</vt:lpstr>
      <vt:lpstr>View Requirements (2/2)</vt:lpstr>
      <vt:lpstr>Resolve Any Outstanding Bugs</vt:lpstr>
      <vt:lpstr>Project Manager Requirements</vt:lpstr>
      <vt:lpstr>Professor Requirements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Sprint 3</dc:title>
  <dc:creator>William Killian</dc:creator>
  <cp:lastModifiedBy>William Killian</cp:lastModifiedBy>
  <cp:revision>1</cp:revision>
  <dcterms:created xsi:type="dcterms:W3CDTF">2019-10-22T15:43:21Z</dcterms:created>
  <dcterms:modified xsi:type="dcterms:W3CDTF">2019-10-22T15:43:55Z</dcterms:modified>
</cp:coreProperties>
</file>