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333A1C-6648-8549-966A-E59DAECD7257}" v="3886" dt="2019-10-29T17:03:29.017"/>
    <p1510:client id="{9C341746-D08A-8E4E-9511-B3365BE6F9F2}" v="22" dt="2019-10-29T14:31:32.5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49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10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Killian" userId="aa9d3e3e-df27-42e1-a27b-974088e48959" providerId="ADAL" clId="{3D333A1C-6648-8549-966A-E59DAECD7257}"/>
    <pc:docChg chg="undo custSel mod addSld modSld sldOrd">
      <pc:chgData name="William Killian" userId="aa9d3e3e-df27-42e1-a27b-974088e48959" providerId="ADAL" clId="{3D333A1C-6648-8549-966A-E59DAECD7257}" dt="2019-10-29T17:03:29.017" v="4606" actId="14"/>
      <pc:docMkLst>
        <pc:docMk/>
      </pc:docMkLst>
      <pc:sldChg chg="modSp">
        <pc:chgData name="William Killian" userId="aa9d3e3e-df27-42e1-a27b-974088e48959" providerId="ADAL" clId="{3D333A1C-6648-8549-966A-E59DAECD7257}" dt="2019-10-29T16:31:22.513" v="267" actId="20577"/>
        <pc:sldMkLst>
          <pc:docMk/>
          <pc:sldMk cId="3802124889" sldId="266"/>
        </pc:sldMkLst>
        <pc:spChg chg="mod">
          <ac:chgData name="William Killian" userId="aa9d3e3e-df27-42e1-a27b-974088e48959" providerId="ADAL" clId="{3D333A1C-6648-8549-966A-E59DAECD7257}" dt="2019-10-29T16:31:22.513" v="267" actId="20577"/>
          <ac:spMkLst>
            <pc:docMk/>
            <pc:sldMk cId="3802124889" sldId="266"/>
            <ac:spMk id="3" creationId="{4A6B529E-DE42-B541-A4A4-007457E27AB4}"/>
          </ac:spMkLst>
        </pc:spChg>
      </pc:sldChg>
      <pc:sldChg chg="addSp delSp modSp new">
        <pc:chgData name="William Killian" userId="aa9d3e3e-df27-42e1-a27b-974088e48959" providerId="ADAL" clId="{3D333A1C-6648-8549-966A-E59DAECD7257}" dt="2019-10-29T16:40:36.419" v="1461" actId="12385"/>
        <pc:sldMkLst>
          <pc:docMk/>
          <pc:sldMk cId="2009280050" sldId="267"/>
        </pc:sldMkLst>
        <pc:spChg chg="mod">
          <ac:chgData name="William Killian" userId="aa9d3e3e-df27-42e1-a27b-974088e48959" providerId="ADAL" clId="{3D333A1C-6648-8549-966A-E59DAECD7257}" dt="2019-10-29T16:31:36.900" v="291" actId="20577"/>
          <ac:spMkLst>
            <pc:docMk/>
            <pc:sldMk cId="2009280050" sldId="267"/>
            <ac:spMk id="2" creationId="{F086A042-3D70-0243-8497-F1B23609CD2C}"/>
          </ac:spMkLst>
        </pc:spChg>
        <pc:spChg chg="del mod">
          <ac:chgData name="William Killian" userId="aa9d3e3e-df27-42e1-a27b-974088e48959" providerId="ADAL" clId="{3D333A1C-6648-8549-966A-E59DAECD7257}" dt="2019-10-29T16:31:43.868" v="294" actId="478"/>
          <ac:spMkLst>
            <pc:docMk/>
            <pc:sldMk cId="2009280050" sldId="267"/>
            <ac:spMk id="3" creationId="{2EA5AD44-E031-4E41-A1DB-2C55E37CE45C}"/>
          </ac:spMkLst>
        </pc:spChg>
        <pc:spChg chg="add del mod">
          <ac:chgData name="William Killian" userId="aa9d3e3e-df27-42e1-a27b-974088e48959" providerId="ADAL" clId="{3D333A1C-6648-8549-966A-E59DAECD7257}" dt="2019-10-29T16:31:55.474" v="299" actId="478"/>
          <ac:spMkLst>
            <pc:docMk/>
            <pc:sldMk cId="2009280050" sldId="267"/>
            <ac:spMk id="5" creationId="{1BA497D0-3F46-F34B-8798-6D34EF8DE8E6}"/>
          </ac:spMkLst>
        </pc:spChg>
        <pc:graphicFrameChg chg="add mod modGraphic">
          <ac:chgData name="William Killian" userId="aa9d3e3e-df27-42e1-a27b-974088e48959" providerId="ADAL" clId="{3D333A1C-6648-8549-966A-E59DAECD7257}" dt="2019-10-29T16:40:36.419" v="1461" actId="12385"/>
          <ac:graphicFrameMkLst>
            <pc:docMk/>
            <pc:sldMk cId="2009280050" sldId="267"/>
            <ac:graphicFrameMk id="6" creationId="{6A53747B-7133-064B-883C-63FC02B7D1BD}"/>
          </ac:graphicFrameMkLst>
        </pc:graphicFrameChg>
      </pc:sldChg>
      <pc:sldChg chg="modSp new">
        <pc:chgData name="William Killian" userId="aa9d3e3e-df27-42e1-a27b-974088e48959" providerId="ADAL" clId="{3D333A1C-6648-8549-966A-E59DAECD7257}" dt="2019-10-29T16:34:29.448" v="835" actId="20577"/>
        <pc:sldMkLst>
          <pc:docMk/>
          <pc:sldMk cId="2520095747" sldId="268"/>
        </pc:sldMkLst>
        <pc:spChg chg="mod">
          <ac:chgData name="William Killian" userId="aa9d3e3e-df27-42e1-a27b-974088e48959" providerId="ADAL" clId="{3D333A1C-6648-8549-966A-E59DAECD7257}" dt="2019-10-29T16:32:21.235" v="325" actId="20577"/>
          <ac:spMkLst>
            <pc:docMk/>
            <pc:sldMk cId="2520095747" sldId="268"/>
            <ac:spMk id="2" creationId="{86C2896F-7232-804B-BE32-5B055C604897}"/>
          </ac:spMkLst>
        </pc:spChg>
        <pc:spChg chg="mod">
          <ac:chgData name="William Killian" userId="aa9d3e3e-df27-42e1-a27b-974088e48959" providerId="ADAL" clId="{3D333A1C-6648-8549-966A-E59DAECD7257}" dt="2019-10-29T16:34:29.448" v="835" actId="20577"/>
          <ac:spMkLst>
            <pc:docMk/>
            <pc:sldMk cId="2520095747" sldId="268"/>
            <ac:spMk id="3" creationId="{6800002A-F075-C040-8062-74B8E1B48ED9}"/>
          </ac:spMkLst>
        </pc:spChg>
      </pc:sldChg>
      <pc:sldChg chg="modSp new">
        <pc:chgData name="William Killian" userId="aa9d3e3e-df27-42e1-a27b-974088e48959" providerId="ADAL" clId="{3D333A1C-6648-8549-966A-E59DAECD7257}" dt="2019-10-29T16:36:28.816" v="1266" actId="20577"/>
        <pc:sldMkLst>
          <pc:docMk/>
          <pc:sldMk cId="1652972863" sldId="269"/>
        </pc:sldMkLst>
        <pc:spChg chg="mod">
          <ac:chgData name="William Killian" userId="aa9d3e3e-df27-42e1-a27b-974088e48959" providerId="ADAL" clId="{3D333A1C-6648-8549-966A-E59DAECD7257}" dt="2019-10-29T16:34:50.528" v="859" actId="20577"/>
          <ac:spMkLst>
            <pc:docMk/>
            <pc:sldMk cId="1652972863" sldId="269"/>
            <ac:spMk id="2" creationId="{4EC903B8-3453-4D4B-9209-E09DB51261BB}"/>
          </ac:spMkLst>
        </pc:spChg>
        <pc:spChg chg="mod">
          <ac:chgData name="William Killian" userId="aa9d3e3e-df27-42e1-a27b-974088e48959" providerId="ADAL" clId="{3D333A1C-6648-8549-966A-E59DAECD7257}" dt="2019-10-29T16:36:28.816" v="1266" actId="20577"/>
          <ac:spMkLst>
            <pc:docMk/>
            <pc:sldMk cId="1652972863" sldId="269"/>
            <ac:spMk id="3" creationId="{15BB54DB-36D4-ED42-982A-394EAF34C62F}"/>
          </ac:spMkLst>
        </pc:spChg>
      </pc:sldChg>
      <pc:sldChg chg="addSp modSp new">
        <pc:chgData name="William Killian" userId="aa9d3e3e-df27-42e1-a27b-974088e48959" providerId="ADAL" clId="{3D333A1C-6648-8549-966A-E59DAECD7257}" dt="2019-10-29T16:39:53.998" v="1457" actId="1076"/>
        <pc:sldMkLst>
          <pc:docMk/>
          <pc:sldMk cId="3332494396" sldId="270"/>
        </pc:sldMkLst>
        <pc:spChg chg="mod">
          <ac:chgData name="William Killian" userId="aa9d3e3e-df27-42e1-a27b-974088e48959" providerId="ADAL" clId="{3D333A1C-6648-8549-966A-E59DAECD7257}" dt="2019-10-29T16:37:48.666" v="1278" actId="20577"/>
          <ac:spMkLst>
            <pc:docMk/>
            <pc:sldMk cId="3332494396" sldId="270"/>
            <ac:spMk id="2" creationId="{9077A1E7-6CB1-6D49-9462-C0E1330A63FC}"/>
          </ac:spMkLst>
        </pc:spChg>
        <pc:spChg chg="mod">
          <ac:chgData name="William Killian" userId="aa9d3e3e-df27-42e1-a27b-974088e48959" providerId="ADAL" clId="{3D333A1C-6648-8549-966A-E59DAECD7257}" dt="2019-10-29T16:38:03.764" v="1350" actId="20577"/>
          <ac:spMkLst>
            <pc:docMk/>
            <pc:sldMk cId="3332494396" sldId="270"/>
            <ac:spMk id="3" creationId="{C31456C5-9863-0241-855D-10D9EE1FCA08}"/>
          </ac:spMkLst>
        </pc:spChg>
        <pc:graphicFrameChg chg="add mod modGraphic">
          <ac:chgData name="William Killian" userId="aa9d3e3e-df27-42e1-a27b-974088e48959" providerId="ADAL" clId="{3D333A1C-6648-8549-966A-E59DAECD7257}" dt="2019-10-29T16:39:53.998" v="1457" actId="1076"/>
          <ac:graphicFrameMkLst>
            <pc:docMk/>
            <pc:sldMk cId="3332494396" sldId="270"/>
            <ac:graphicFrameMk id="4" creationId="{594E8B3D-16EF-6E44-B11F-CEBEA192E3B2}"/>
          </ac:graphicFrameMkLst>
        </pc:graphicFrameChg>
      </pc:sldChg>
      <pc:sldChg chg="modSp new ord">
        <pc:chgData name="William Killian" userId="aa9d3e3e-df27-42e1-a27b-974088e48959" providerId="ADAL" clId="{3D333A1C-6648-8549-966A-E59DAECD7257}" dt="2019-10-29T16:42:48.265" v="2004" actId="20577"/>
        <pc:sldMkLst>
          <pc:docMk/>
          <pc:sldMk cId="2698425188" sldId="271"/>
        </pc:sldMkLst>
        <pc:spChg chg="mod">
          <ac:chgData name="William Killian" userId="aa9d3e3e-df27-42e1-a27b-974088e48959" providerId="ADAL" clId="{3D333A1C-6648-8549-966A-E59DAECD7257}" dt="2019-10-29T16:41:06.108" v="1511" actId="6549"/>
          <ac:spMkLst>
            <pc:docMk/>
            <pc:sldMk cId="2698425188" sldId="271"/>
            <ac:spMk id="2" creationId="{03B24C1C-99FA-BA40-9E17-EBF51D443F41}"/>
          </ac:spMkLst>
        </pc:spChg>
        <pc:spChg chg="mod">
          <ac:chgData name="William Killian" userId="aa9d3e3e-df27-42e1-a27b-974088e48959" providerId="ADAL" clId="{3D333A1C-6648-8549-966A-E59DAECD7257}" dt="2019-10-29T16:42:48.265" v="2004" actId="20577"/>
          <ac:spMkLst>
            <pc:docMk/>
            <pc:sldMk cId="2698425188" sldId="271"/>
            <ac:spMk id="3" creationId="{1FFAFA1A-5AAB-6246-99EF-59B86370DFF7}"/>
          </ac:spMkLst>
        </pc:spChg>
      </pc:sldChg>
      <pc:sldChg chg="modSp new">
        <pc:chgData name="William Killian" userId="aa9d3e3e-df27-42e1-a27b-974088e48959" providerId="ADAL" clId="{3D333A1C-6648-8549-966A-E59DAECD7257}" dt="2019-10-29T16:45:20.247" v="2453" actId="14100"/>
        <pc:sldMkLst>
          <pc:docMk/>
          <pc:sldMk cId="768117890" sldId="272"/>
        </pc:sldMkLst>
        <pc:spChg chg="mod">
          <ac:chgData name="William Killian" userId="aa9d3e3e-df27-42e1-a27b-974088e48959" providerId="ADAL" clId="{3D333A1C-6648-8549-966A-E59DAECD7257}" dt="2019-10-29T16:43:34.221" v="2055" actId="5793"/>
          <ac:spMkLst>
            <pc:docMk/>
            <pc:sldMk cId="768117890" sldId="272"/>
            <ac:spMk id="2" creationId="{58E1C4BA-10D8-A04A-8BBD-B285DBEF9E31}"/>
          </ac:spMkLst>
        </pc:spChg>
        <pc:spChg chg="mod">
          <ac:chgData name="William Killian" userId="aa9d3e3e-df27-42e1-a27b-974088e48959" providerId="ADAL" clId="{3D333A1C-6648-8549-966A-E59DAECD7257}" dt="2019-10-29T16:45:20.247" v="2453" actId="14100"/>
          <ac:spMkLst>
            <pc:docMk/>
            <pc:sldMk cId="768117890" sldId="272"/>
            <ac:spMk id="3" creationId="{31C010F1-4229-CA43-977A-302A70583705}"/>
          </ac:spMkLst>
        </pc:spChg>
      </pc:sldChg>
      <pc:sldChg chg="modSp new">
        <pc:chgData name="William Killian" userId="aa9d3e3e-df27-42e1-a27b-974088e48959" providerId="ADAL" clId="{3D333A1C-6648-8549-966A-E59DAECD7257}" dt="2019-10-29T16:47:30.146" v="2904" actId="20577"/>
        <pc:sldMkLst>
          <pc:docMk/>
          <pc:sldMk cId="2384027193" sldId="273"/>
        </pc:sldMkLst>
        <pc:spChg chg="mod">
          <ac:chgData name="William Killian" userId="aa9d3e3e-df27-42e1-a27b-974088e48959" providerId="ADAL" clId="{3D333A1C-6648-8549-966A-E59DAECD7257}" dt="2019-10-29T16:45:47.775" v="2488" actId="20577"/>
          <ac:spMkLst>
            <pc:docMk/>
            <pc:sldMk cId="2384027193" sldId="273"/>
            <ac:spMk id="2" creationId="{C1A54B88-275F-864B-85D3-3D9734EF4555}"/>
          </ac:spMkLst>
        </pc:spChg>
        <pc:spChg chg="mod">
          <ac:chgData name="William Killian" userId="aa9d3e3e-df27-42e1-a27b-974088e48959" providerId="ADAL" clId="{3D333A1C-6648-8549-966A-E59DAECD7257}" dt="2019-10-29T16:47:30.146" v="2904" actId="20577"/>
          <ac:spMkLst>
            <pc:docMk/>
            <pc:sldMk cId="2384027193" sldId="273"/>
            <ac:spMk id="3" creationId="{C32CE31C-6F52-354A-87AB-267F0ACBD1B2}"/>
          </ac:spMkLst>
        </pc:spChg>
      </pc:sldChg>
      <pc:sldChg chg="modSp new">
        <pc:chgData name="William Killian" userId="aa9d3e3e-df27-42e1-a27b-974088e48959" providerId="ADAL" clId="{3D333A1C-6648-8549-966A-E59DAECD7257}" dt="2019-10-29T16:49:44.995" v="3261" actId="20577"/>
        <pc:sldMkLst>
          <pc:docMk/>
          <pc:sldMk cId="3769544807" sldId="274"/>
        </pc:sldMkLst>
        <pc:spChg chg="mod">
          <ac:chgData name="William Killian" userId="aa9d3e3e-df27-42e1-a27b-974088e48959" providerId="ADAL" clId="{3D333A1C-6648-8549-966A-E59DAECD7257}" dt="2019-10-29T16:48:03.028" v="2918" actId="20577"/>
          <ac:spMkLst>
            <pc:docMk/>
            <pc:sldMk cId="3769544807" sldId="274"/>
            <ac:spMk id="2" creationId="{7879BB42-0628-734A-9378-A21148027AA6}"/>
          </ac:spMkLst>
        </pc:spChg>
        <pc:spChg chg="mod">
          <ac:chgData name="William Killian" userId="aa9d3e3e-df27-42e1-a27b-974088e48959" providerId="ADAL" clId="{3D333A1C-6648-8549-966A-E59DAECD7257}" dt="2019-10-29T16:49:44.995" v="3261" actId="20577"/>
          <ac:spMkLst>
            <pc:docMk/>
            <pc:sldMk cId="3769544807" sldId="274"/>
            <ac:spMk id="3" creationId="{B15E38E6-533B-EA48-9751-BC39711664F9}"/>
          </ac:spMkLst>
        </pc:spChg>
      </pc:sldChg>
      <pc:sldChg chg="modSp new">
        <pc:chgData name="William Killian" userId="aa9d3e3e-df27-42e1-a27b-974088e48959" providerId="ADAL" clId="{3D333A1C-6648-8549-966A-E59DAECD7257}" dt="2019-10-29T16:51:04.461" v="3550" actId="20577"/>
        <pc:sldMkLst>
          <pc:docMk/>
          <pc:sldMk cId="1866560387" sldId="275"/>
        </pc:sldMkLst>
        <pc:spChg chg="mod">
          <ac:chgData name="William Killian" userId="aa9d3e3e-df27-42e1-a27b-974088e48959" providerId="ADAL" clId="{3D333A1C-6648-8549-966A-E59DAECD7257}" dt="2019-10-29T16:50:00.372" v="3290" actId="20577"/>
          <ac:spMkLst>
            <pc:docMk/>
            <pc:sldMk cId="1866560387" sldId="275"/>
            <ac:spMk id="2" creationId="{33012C86-06B8-0547-9AE3-E47C87E6C252}"/>
          </ac:spMkLst>
        </pc:spChg>
        <pc:spChg chg="mod">
          <ac:chgData name="William Killian" userId="aa9d3e3e-df27-42e1-a27b-974088e48959" providerId="ADAL" clId="{3D333A1C-6648-8549-966A-E59DAECD7257}" dt="2019-10-29T16:51:04.461" v="3550" actId="20577"/>
          <ac:spMkLst>
            <pc:docMk/>
            <pc:sldMk cId="1866560387" sldId="275"/>
            <ac:spMk id="3" creationId="{C3BDEC0F-49E2-7C4B-8EC6-CA0A37E939EC}"/>
          </ac:spMkLst>
        </pc:spChg>
      </pc:sldChg>
      <pc:sldChg chg="modSp new">
        <pc:chgData name="William Killian" userId="aa9d3e3e-df27-42e1-a27b-974088e48959" providerId="ADAL" clId="{3D333A1C-6648-8549-966A-E59DAECD7257}" dt="2019-10-29T16:53:54.095" v="3867" actId="20577"/>
        <pc:sldMkLst>
          <pc:docMk/>
          <pc:sldMk cId="4133073537" sldId="276"/>
        </pc:sldMkLst>
        <pc:spChg chg="mod">
          <ac:chgData name="William Killian" userId="aa9d3e3e-df27-42e1-a27b-974088e48959" providerId="ADAL" clId="{3D333A1C-6648-8549-966A-E59DAECD7257}" dt="2019-10-29T16:52:33.153" v="3585" actId="20577"/>
          <ac:spMkLst>
            <pc:docMk/>
            <pc:sldMk cId="4133073537" sldId="276"/>
            <ac:spMk id="2" creationId="{418F8376-CF0B-E24F-9573-86F965677D5A}"/>
          </ac:spMkLst>
        </pc:spChg>
        <pc:spChg chg="mod">
          <ac:chgData name="William Killian" userId="aa9d3e3e-df27-42e1-a27b-974088e48959" providerId="ADAL" clId="{3D333A1C-6648-8549-966A-E59DAECD7257}" dt="2019-10-29T16:53:54.095" v="3867" actId="20577"/>
          <ac:spMkLst>
            <pc:docMk/>
            <pc:sldMk cId="4133073537" sldId="276"/>
            <ac:spMk id="3" creationId="{86734DF9-7CE1-E64A-ABA3-D6F74A78D4DF}"/>
          </ac:spMkLst>
        </pc:spChg>
      </pc:sldChg>
      <pc:sldChg chg="modSp new">
        <pc:chgData name="William Killian" userId="aa9d3e3e-df27-42e1-a27b-974088e48959" providerId="ADAL" clId="{3D333A1C-6648-8549-966A-E59DAECD7257}" dt="2019-10-29T16:55:50.921" v="4151" actId="20577"/>
        <pc:sldMkLst>
          <pc:docMk/>
          <pc:sldMk cId="4061233659" sldId="277"/>
        </pc:sldMkLst>
        <pc:spChg chg="mod">
          <ac:chgData name="William Killian" userId="aa9d3e3e-df27-42e1-a27b-974088e48959" providerId="ADAL" clId="{3D333A1C-6648-8549-966A-E59DAECD7257}" dt="2019-10-29T16:54:10.451" v="3882" actId="20577"/>
          <ac:spMkLst>
            <pc:docMk/>
            <pc:sldMk cId="4061233659" sldId="277"/>
            <ac:spMk id="2" creationId="{C8588FB3-662B-6D46-B64B-BFCCC8DAF95B}"/>
          </ac:spMkLst>
        </pc:spChg>
        <pc:spChg chg="mod">
          <ac:chgData name="William Killian" userId="aa9d3e3e-df27-42e1-a27b-974088e48959" providerId="ADAL" clId="{3D333A1C-6648-8549-966A-E59DAECD7257}" dt="2019-10-29T16:55:50.921" v="4151" actId="20577"/>
          <ac:spMkLst>
            <pc:docMk/>
            <pc:sldMk cId="4061233659" sldId="277"/>
            <ac:spMk id="3" creationId="{AB01C743-3FC4-5745-8C5C-D4C2E3B81B61}"/>
          </ac:spMkLst>
        </pc:spChg>
      </pc:sldChg>
      <pc:sldChg chg="modSp new">
        <pc:chgData name="William Killian" userId="aa9d3e3e-df27-42e1-a27b-974088e48959" providerId="ADAL" clId="{3D333A1C-6648-8549-966A-E59DAECD7257}" dt="2019-10-29T16:56:55.663" v="4201" actId="20577"/>
        <pc:sldMkLst>
          <pc:docMk/>
          <pc:sldMk cId="239657610" sldId="278"/>
        </pc:sldMkLst>
        <pc:spChg chg="mod">
          <ac:chgData name="William Killian" userId="aa9d3e3e-df27-42e1-a27b-974088e48959" providerId="ADAL" clId="{3D333A1C-6648-8549-966A-E59DAECD7257}" dt="2019-10-29T16:56:06.670" v="4179" actId="20577"/>
          <ac:spMkLst>
            <pc:docMk/>
            <pc:sldMk cId="239657610" sldId="278"/>
            <ac:spMk id="2" creationId="{01EB776E-AD5E-2F41-955B-28CD04BF0CE0}"/>
          </ac:spMkLst>
        </pc:spChg>
        <pc:spChg chg="mod">
          <ac:chgData name="William Killian" userId="aa9d3e3e-df27-42e1-a27b-974088e48959" providerId="ADAL" clId="{3D333A1C-6648-8549-966A-E59DAECD7257}" dt="2019-10-29T16:56:55.663" v="4201" actId="20577"/>
          <ac:spMkLst>
            <pc:docMk/>
            <pc:sldMk cId="239657610" sldId="278"/>
            <ac:spMk id="3" creationId="{66528B53-2810-6B45-863A-24BDEDEE42FF}"/>
          </ac:spMkLst>
        </pc:spChg>
      </pc:sldChg>
      <pc:sldChg chg="addSp modSp new">
        <pc:chgData name="William Killian" userId="aa9d3e3e-df27-42e1-a27b-974088e48959" providerId="ADAL" clId="{3D333A1C-6648-8549-966A-E59DAECD7257}" dt="2019-10-29T16:58:48.497" v="4262" actId="6549"/>
        <pc:sldMkLst>
          <pc:docMk/>
          <pc:sldMk cId="1837889569" sldId="279"/>
        </pc:sldMkLst>
        <pc:spChg chg="mod">
          <ac:chgData name="William Killian" userId="aa9d3e3e-df27-42e1-a27b-974088e48959" providerId="ADAL" clId="{3D333A1C-6648-8549-966A-E59DAECD7257}" dt="2019-10-29T16:58:48.497" v="4262" actId="6549"/>
          <ac:spMkLst>
            <pc:docMk/>
            <pc:sldMk cId="1837889569" sldId="279"/>
            <ac:spMk id="2" creationId="{49939843-235B-1841-BE77-BB5FF809036C}"/>
          </ac:spMkLst>
        </pc:spChg>
        <pc:spChg chg="add mod">
          <ac:chgData name="William Killian" userId="aa9d3e3e-df27-42e1-a27b-974088e48959" providerId="ADAL" clId="{3D333A1C-6648-8549-966A-E59DAECD7257}" dt="2019-10-29T16:57:12.043" v="4204" actId="1076"/>
          <ac:spMkLst>
            <pc:docMk/>
            <pc:sldMk cId="1837889569" sldId="279"/>
            <ac:spMk id="4" creationId="{AE1EC167-D580-314C-B069-475D1E193C98}"/>
          </ac:spMkLst>
        </pc:spChg>
        <pc:spChg chg="add mod">
          <ac:chgData name="William Killian" userId="aa9d3e3e-df27-42e1-a27b-974088e48959" providerId="ADAL" clId="{3D333A1C-6648-8549-966A-E59DAECD7257}" dt="2019-10-29T16:57:12.043" v="4204" actId="1076"/>
          <ac:spMkLst>
            <pc:docMk/>
            <pc:sldMk cId="1837889569" sldId="279"/>
            <ac:spMk id="5" creationId="{E2C915B1-4CF3-7743-8B86-04E70BBFEC2E}"/>
          </ac:spMkLst>
        </pc:spChg>
        <pc:spChg chg="add mod">
          <ac:chgData name="William Killian" userId="aa9d3e3e-df27-42e1-a27b-974088e48959" providerId="ADAL" clId="{3D333A1C-6648-8549-966A-E59DAECD7257}" dt="2019-10-29T16:57:12.043" v="4204" actId="1076"/>
          <ac:spMkLst>
            <pc:docMk/>
            <pc:sldMk cId="1837889569" sldId="279"/>
            <ac:spMk id="6" creationId="{C537575B-D3CA-1245-9C9B-815E6CE421F2}"/>
          </ac:spMkLst>
        </pc:spChg>
        <pc:spChg chg="add mod">
          <ac:chgData name="William Killian" userId="aa9d3e3e-df27-42e1-a27b-974088e48959" providerId="ADAL" clId="{3D333A1C-6648-8549-966A-E59DAECD7257}" dt="2019-10-29T16:57:12.043" v="4204" actId="1076"/>
          <ac:spMkLst>
            <pc:docMk/>
            <pc:sldMk cId="1837889569" sldId="279"/>
            <ac:spMk id="7" creationId="{2552CDB3-26A9-304E-ACEC-0E5569E94BA5}"/>
          </ac:spMkLst>
        </pc:spChg>
        <pc:spChg chg="add mod">
          <ac:chgData name="William Killian" userId="aa9d3e3e-df27-42e1-a27b-974088e48959" providerId="ADAL" clId="{3D333A1C-6648-8549-966A-E59DAECD7257}" dt="2019-10-29T16:57:12.043" v="4204" actId="1076"/>
          <ac:spMkLst>
            <pc:docMk/>
            <pc:sldMk cId="1837889569" sldId="279"/>
            <ac:spMk id="8" creationId="{1082CDD9-F379-A846-8088-B2ECFF52A825}"/>
          </ac:spMkLst>
        </pc:spChg>
        <pc:spChg chg="add mod">
          <ac:chgData name="William Killian" userId="aa9d3e3e-df27-42e1-a27b-974088e48959" providerId="ADAL" clId="{3D333A1C-6648-8549-966A-E59DAECD7257}" dt="2019-10-29T16:57:12.043" v="4204" actId="1076"/>
          <ac:spMkLst>
            <pc:docMk/>
            <pc:sldMk cId="1837889569" sldId="279"/>
            <ac:spMk id="9" creationId="{005FA412-537F-9440-93E3-F33087EC8E0F}"/>
          </ac:spMkLst>
        </pc:spChg>
        <pc:spChg chg="add mod">
          <ac:chgData name="William Killian" userId="aa9d3e3e-df27-42e1-a27b-974088e48959" providerId="ADAL" clId="{3D333A1C-6648-8549-966A-E59DAECD7257}" dt="2019-10-29T16:57:12.043" v="4204" actId="1076"/>
          <ac:spMkLst>
            <pc:docMk/>
            <pc:sldMk cId="1837889569" sldId="279"/>
            <ac:spMk id="10" creationId="{142E6CE0-3CAE-2E41-8396-B38B31CE925D}"/>
          </ac:spMkLst>
        </pc:spChg>
        <pc:spChg chg="add mod">
          <ac:chgData name="William Killian" userId="aa9d3e3e-df27-42e1-a27b-974088e48959" providerId="ADAL" clId="{3D333A1C-6648-8549-966A-E59DAECD7257}" dt="2019-10-29T16:57:12.043" v="4204" actId="1076"/>
          <ac:spMkLst>
            <pc:docMk/>
            <pc:sldMk cId="1837889569" sldId="279"/>
            <ac:spMk id="11" creationId="{FD27435C-BC5A-D949-88E4-0F2147D268AE}"/>
          </ac:spMkLst>
        </pc:spChg>
        <pc:spChg chg="add mod">
          <ac:chgData name="William Killian" userId="aa9d3e3e-df27-42e1-a27b-974088e48959" providerId="ADAL" clId="{3D333A1C-6648-8549-966A-E59DAECD7257}" dt="2019-10-29T16:57:12.043" v="4204" actId="1076"/>
          <ac:spMkLst>
            <pc:docMk/>
            <pc:sldMk cId="1837889569" sldId="279"/>
            <ac:spMk id="12" creationId="{26DE98BE-3718-AA47-8376-E4CC8941BF2E}"/>
          </ac:spMkLst>
        </pc:spChg>
        <pc:spChg chg="add mod">
          <ac:chgData name="William Killian" userId="aa9d3e3e-df27-42e1-a27b-974088e48959" providerId="ADAL" clId="{3D333A1C-6648-8549-966A-E59DAECD7257}" dt="2019-10-29T16:57:18.320" v="4206" actId="14100"/>
          <ac:spMkLst>
            <pc:docMk/>
            <pc:sldMk cId="1837889569" sldId="279"/>
            <ac:spMk id="13" creationId="{0AC9AE1F-C6FB-684F-B880-920ECA7787F0}"/>
          </ac:spMkLst>
        </pc:spChg>
        <pc:spChg chg="add mod">
          <ac:chgData name="William Killian" userId="aa9d3e3e-df27-42e1-a27b-974088e48959" providerId="ADAL" clId="{3D333A1C-6648-8549-966A-E59DAECD7257}" dt="2019-10-29T16:57:15.643" v="4205" actId="14100"/>
          <ac:spMkLst>
            <pc:docMk/>
            <pc:sldMk cId="1837889569" sldId="279"/>
            <ac:spMk id="14" creationId="{D6ED73AA-B7BE-9344-8E87-9BE86CEF04FA}"/>
          </ac:spMkLst>
        </pc:spChg>
      </pc:sldChg>
      <pc:sldChg chg="addSp delSp modSp new mod setBg">
        <pc:chgData name="William Killian" userId="aa9d3e3e-df27-42e1-a27b-974088e48959" providerId="ADAL" clId="{3D333A1C-6648-8549-966A-E59DAECD7257}" dt="2019-10-29T16:59:26.217" v="4327" actId="26606"/>
        <pc:sldMkLst>
          <pc:docMk/>
          <pc:sldMk cId="3523324008" sldId="280"/>
        </pc:sldMkLst>
        <pc:spChg chg="mod">
          <ac:chgData name="William Killian" userId="aa9d3e3e-df27-42e1-a27b-974088e48959" providerId="ADAL" clId="{3D333A1C-6648-8549-966A-E59DAECD7257}" dt="2019-10-29T16:59:26.217" v="4327" actId="26606"/>
          <ac:spMkLst>
            <pc:docMk/>
            <pc:sldMk cId="3523324008" sldId="280"/>
            <ac:spMk id="2" creationId="{0710DF06-49BE-AF42-9B9A-E417A0D13002}"/>
          </ac:spMkLst>
        </pc:spChg>
        <pc:spChg chg="del">
          <ac:chgData name="William Killian" userId="aa9d3e3e-df27-42e1-a27b-974088e48959" providerId="ADAL" clId="{3D333A1C-6648-8549-966A-E59DAECD7257}" dt="2019-10-29T16:59:04.685" v="4291"/>
          <ac:spMkLst>
            <pc:docMk/>
            <pc:sldMk cId="3523324008" sldId="280"/>
            <ac:spMk id="3" creationId="{84F3F719-AFEB-2647-B0EF-8196DC8FD24A}"/>
          </ac:spMkLst>
        </pc:spChg>
        <pc:spChg chg="add del">
          <ac:chgData name="William Killian" userId="aa9d3e3e-df27-42e1-a27b-974088e48959" providerId="ADAL" clId="{3D333A1C-6648-8549-966A-E59DAECD7257}" dt="2019-10-29T16:59:26.217" v="4327" actId="26606"/>
          <ac:spMkLst>
            <pc:docMk/>
            <pc:sldMk cId="3523324008" sldId="280"/>
            <ac:spMk id="9" creationId="{39E3965E-AC41-4711-9D10-E25ABB132D86}"/>
          </ac:spMkLst>
        </pc:spChg>
        <pc:spChg chg="add del">
          <ac:chgData name="William Killian" userId="aa9d3e3e-df27-42e1-a27b-974088e48959" providerId="ADAL" clId="{3D333A1C-6648-8549-966A-E59DAECD7257}" dt="2019-10-29T16:59:26.217" v="4327" actId="26606"/>
          <ac:spMkLst>
            <pc:docMk/>
            <pc:sldMk cId="3523324008" sldId="280"/>
            <ac:spMk id="13" creationId="{33428ACC-71EC-4171-9527-10983BA6B41D}"/>
          </ac:spMkLst>
        </pc:spChg>
        <pc:spChg chg="add del">
          <ac:chgData name="William Killian" userId="aa9d3e3e-df27-42e1-a27b-974088e48959" providerId="ADAL" clId="{3D333A1C-6648-8549-966A-E59DAECD7257}" dt="2019-10-29T16:59:26.217" v="4327" actId="26606"/>
          <ac:spMkLst>
            <pc:docMk/>
            <pc:sldMk cId="3523324008" sldId="280"/>
            <ac:spMk id="17" creationId="{2FA54FBA-21C0-44C9-AD0D-565DB1ACACB1}"/>
          </ac:spMkLst>
        </pc:spChg>
        <pc:spChg chg="add">
          <ac:chgData name="William Killian" userId="aa9d3e3e-df27-42e1-a27b-974088e48959" providerId="ADAL" clId="{3D333A1C-6648-8549-966A-E59DAECD7257}" dt="2019-10-29T16:59:26.217" v="4327" actId="26606"/>
          <ac:spMkLst>
            <pc:docMk/>
            <pc:sldMk cId="3523324008" sldId="280"/>
            <ac:spMk id="22" creationId="{39E3965E-AC41-4711-9D10-E25ABB132D86}"/>
          </ac:spMkLst>
        </pc:spChg>
        <pc:spChg chg="add">
          <ac:chgData name="William Killian" userId="aa9d3e3e-df27-42e1-a27b-974088e48959" providerId="ADAL" clId="{3D333A1C-6648-8549-966A-E59DAECD7257}" dt="2019-10-29T16:59:26.217" v="4327" actId="26606"/>
          <ac:spMkLst>
            <pc:docMk/>
            <pc:sldMk cId="3523324008" sldId="280"/>
            <ac:spMk id="26" creationId="{B4D0E555-16F6-44D0-BF56-AF5FF5BDE9D6}"/>
          </ac:spMkLst>
        </pc:spChg>
        <pc:spChg chg="add">
          <ac:chgData name="William Killian" userId="aa9d3e3e-df27-42e1-a27b-974088e48959" providerId="ADAL" clId="{3D333A1C-6648-8549-966A-E59DAECD7257}" dt="2019-10-29T16:59:26.217" v="4327" actId="26606"/>
          <ac:spMkLst>
            <pc:docMk/>
            <pc:sldMk cId="3523324008" sldId="280"/>
            <ac:spMk id="28" creationId="{8117041D-1A7B-4ECA-AB68-3CFDB6726B8E}"/>
          </ac:spMkLst>
        </pc:spChg>
        <pc:picChg chg="add mod">
          <ac:chgData name="William Killian" userId="aa9d3e3e-df27-42e1-a27b-974088e48959" providerId="ADAL" clId="{3D333A1C-6648-8549-966A-E59DAECD7257}" dt="2019-10-29T16:59:26.217" v="4327" actId="26606"/>
          <ac:picMkLst>
            <pc:docMk/>
            <pc:sldMk cId="3523324008" sldId="280"/>
            <ac:picMk id="4" creationId="{E8DBD9B7-AF3D-DA46-B090-0E0F5A660637}"/>
          </ac:picMkLst>
        </pc:picChg>
        <pc:cxnChg chg="add del">
          <ac:chgData name="William Killian" userId="aa9d3e3e-df27-42e1-a27b-974088e48959" providerId="ADAL" clId="{3D333A1C-6648-8549-966A-E59DAECD7257}" dt="2019-10-29T16:59:26.217" v="4327" actId="26606"/>
          <ac:cxnSpMkLst>
            <pc:docMk/>
            <pc:sldMk cId="3523324008" sldId="280"/>
            <ac:cxnSpMk id="11" creationId="{1F5DC8C3-BA5F-4EED-BB9A-A14272BD82A1}"/>
          </ac:cxnSpMkLst>
        </pc:cxnChg>
        <pc:cxnChg chg="add del">
          <ac:chgData name="William Killian" userId="aa9d3e3e-df27-42e1-a27b-974088e48959" providerId="ADAL" clId="{3D333A1C-6648-8549-966A-E59DAECD7257}" dt="2019-10-29T16:59:26.217" v="4327" actId="26606"/>
          <ac:cxnSpMkLst>
            <pc:docMk/>
            <pc:sldMk cId="3523324008" sldId="280"/>
            <ac:cxnSpMk id="15" creationId="{BA22713B-ABB6-4391-97F9-0449A2B9B664}"/>
          </ac:cxnSpMkLst>
        </pc:cxnChg>
        <pc:cxnChg chg="add">
          <ac:chgData name="William Killian" userId="aa9d3e3e-df27-42e1-a27b-974088e48959" providerId="ADAL" clId="{3D333A1C-6648-8549-966A-E59DAECD7257}" dt="2019-10-29T16:59:26.217" v="4327" actId="26606"/>
          <ac:cxnSpMkLst>
            <pc:docMk/>
            <pc:sldMk cId="3523324008" sldId="280"/>
            <ac:cxnSpMk id="24" creationId="{1F5DC8C3-BA5F-4EED-BB9A-A14272BD82A1}"/>
          </ac:cxnSpMkLst>
        </pc:cxnChg>
        <pc:cxnChg chg="add">
          <ac:chgData name="William Killian" userId="aa9d3e3e-df27-42e1-a27b-974088e48959" providerId="ADAL" clId="{3D333A1C-6648-8549-966A-E59DAECD7257}" dt="2019-10-29T16:59:26.217" v="4327" actId="26606"/>
          <ac:cxnSpMkLst>
            <pc:docMk/>
            <pc:sldMk cId="3523324008" sldId="280"/>
            <ac:cxnSpMk id="30" creationId="{ABCD2462-4C1E-401A-AC2D-F799A138B245}"/>
          </ac:cxnSpMkLst>
        </pc:cxnChg>
      </pc:sldChg>
      <pc:sldChg chg="addSp delSp modSp new mod setBg">
        <pc:chgData name="William Killian" userId="aa9d3e3e-df27-42e1-a27b-974088e48959" providerId="ADAL" clId="{3D333A1C-6648-8549-966A-E59DAECD7257}" dt="2019-10-29T16:59:23.268" v="4326" actId="26606"/>
        <pc:sldMkLst>
          <pc:docMk/>
          <pc:sldMk cId="3264257823" sldId="281"/>
        </pc:sldMkLst>
        <pc:spChg chg="mod">
          <ac:chgData name="William Killian" userId="aa9d3e3e-df27-42e1-a27b-974088e48959" providerId="ADAL" clId="{3D333A1C-6648-8549-966A-E59DAECD7257}" dt="2019-10-29T16:59:23.268" v="4326" actId="26606"/>
          <ac:spMkLst>
            <pc:docMk/>
            <pc:sldMk cId="3264257823" sldId="281"/>
            <ac:spMk id="2" creationId="{5F899AEE-CDC4-4640-ABC2-8AF107117291}"/>
          </ac:spMkLst>
        </pc:spChg>
        <pc:spChg chg="del">
          <ac:chgData name="William Killian" userId="aa9d3e3e-df27-42e1-a27b-974088e48959" providerId="ADAL" clId="{3D333A1C-6648-8549-966A-E59DAECD7257}" dt="2019-10-29T16:59:21.316" v="4325"/>
          <ac:spMkLst>
            <pc:docMk/>
            <pc:sldMk cId="3264257823" sldId="281"/>
            <ac:spMk id="3" creationId="{DD4EFCAD-3F4E-5946-99A6-527BD51C3F2A}"/>
          </ac:spMkLst>
        </pc:spChg>
        <pc:spChg chg="add">
          <ac:chgData name="William Killian" userId="aa9d3e3e-df27-42e1-a27b-974088e48959" providerId="ADAL" clId="{3D333A1C-6648-8549-966A-E59DAECD7257}" dt="2019-10-29T16:59:23.268" v="4326" actId="26606"/>
          <ac:spMkLst>
            <pc:docMk/>
            <pc:sldMk cId="3264257823" sldId="281"/>
            <ac:spMk id="9" creationId="{39E3965E-AC41-4711-9D10-E25ABB132D86}"/>
          </ac:spMkLst>
        </pc:spChg>
        <pc:spChg chg="add">
          <ac:chgData name="William Killian" userId="aa9d3e3e-df27-42e1-a27b-974088e48959" providerId="ADAL" clId="{3D333A1C-6648-8549-966A-E59DAECD7257}" dt="2019-10-29T16:59:23.268" v="4326" actId="26606"/>
          <ac:spMkLst>
            <pc:docMk/>
            <pc:sldMk cId="3264257823" sldId="281"/>
            <ac:spMk id="13" creationId="{B4D0E555-16F6-44D0-BF56-AF5FF5BDE9D6}"/>
          </ac:spMkLst>
        </pc:spChg>
        <pc:spChg chg="add">
          <ac:chgData name="William Killian" userId="aa9d3e3e-df27-42e1-a27b-974088e48959" providerId="ADAL" clId="{3D333A1C-6648-8549-966A-E59DAECD7257}" dt="2019-10-29T16:59:23.268" v="4326" actId="26606"/>
          <ac:spMkLst>
            <pc:docMk/>
            <pc:sldMk cId="3264257823" sldId="281"/>
            <ac:spMk id="15" creationId="{8117041D-1A7B-4ECA-AB68-3CFDB6726B8E}"/>
          </ac:spMkLst>
        </pc:spChg>
        <pc:picChg chg="add mod">
          <ac:chgData name="William Killian" userId="aa9d3e3e-df27-42e1-a27b-974088e48959" providerId="ADAL" clId="{3D333A1C-6648-8549-966A-E59DAECD7257}" dt="2019-10-29T16:59:23.268" v="4326" actId="26606"/>
          <ac:picMkLst>
            <pc:docMk/>
            <pc:sldMk cId="3264257823" sldId="281"/>
            <ac:picMk id="4" creationId="{A2440529-F23C-2E48-A414-57B77F2BC48F}"/>
          </ac:picMkLst>
        </pc:picChg>
        <pc:cxnChg chg="add">
          <ac:chgData name="William Killian" userId="aa9d3e3e-df27-42e1-a27b-974088e48959" providerId="ADAL" clId="{3D333A1C-6648-8549-966A-E59DAECD7257}" dt="2019-10-29T16:59:23.268" v="4326" actId="26606"/>
          <ac:cxnSpMkLst>
            <pc:docMk/>
            <pc:sldMk cId="3264257823" sldId="281"/>
            <ac:cxnSpMk id="11" creationId="{1F5DC8C3-BA5F-4EED-BB9A-A14272BD82A1}"/>
          </ac:cxnSpMkLst>
        </pc:cxnChg>
        <pc:cxnChg chg="add">
          <ac:chgData name="William Killian" userId="aa9d3e3e-df27-42e1-a27b-974088e48959" providerId="ADAL" clId="{3D333A1C-6648-8549-966A-E59DAECD7257}" dt="2019-10-29T16:59:23.268" v="4326" actId="26606"/>
          <ac:cxnSpMkLst>
            <pc:docMk/>
            <pc:sldMk cId="3264257823" sldId="281"/>
            <ac:cxnSpMk id="17" creationId="{ABCD2462-4C1E-401A-AC2D-F799A138B245}"/>
          </ac:cxnSpMkLst>
        </pc:cxnChg>
      </pc:sldChg>
      <pc:sldChg chg="addSp delSp modSp new mod setBg">
        <pc:chgData name="William Killian" userId="aa9d3e3e-df27-42e1-a27b-974088e48959" providerId="ADAL" clId="{3D333A1C-6648-8549-966A-E59DAECD7257}" dt="2019-10-29T16:59:49.638" v="4379" actId="26606"/>
        <pc:sldMkLst>
          <pc:docMk/>
          <pc:sldMk cId="1838671942" sldId="282"/>
        </pc:sldMkLst>
        <pc:spChg chg="mod ord">
          <ac:chgData name="William Killian" userId="aa9d3e3e-df27-42e1-a27b-974088e48959" providerId="ADAL" clId="{3D333A1C-6648-8549-966A-E59DAECD7257}" dt="2019-10-29T16:59:49.638" v="4379" actId="26606"/>
          <ac:spMkLst>
            <pc:docMk/>
            <pc:sldMk cId="1838671942" sldId="282"/>
            <ac:spMk id="2" creationId="{35C04EFD-1D4F-A64B-918B-80A346D0B613}"/>
          </ac:spMkLst>
        </pc:spChg>
        <pc:spChg chg="del">
          <ac:chgData name="William Killian" userId="aa9d3e3e-df27-42e1-a27b-974088e48959" providerId="ADAL" clId="{3D333A1C-6648-8549-966A-E59DAECD7257}" dt="2019-10-29T16:59:47.457" v="4378"/>
          <ac:spMkLst>
            <pc:docMk/>
            <pc:sldMk cId="1838671942" sldId="282"/>
            <ac:spMk id="3" creationId="{CA2C5CFE-292D-9F49-971C-9A064D2FC78B}"/>
          </ac:spMkLst>
        </pc:spChg>
        <pc:spChg chg="add">
          <ac:chgData name="William Killian" userId="aa9d3e3e-df27-42e1-a27b-974088e48959" providerId="ADAL" clId="{3D333A1C-6648-8549-966A-E59DAECD7257}" dt="2019-10-29T16:59:49.638" v="4379" actId="26606"/>
          <ac:spMkLst>
            <pc:docMk/>
            <pc:sldMk cId="1838671942" sldId="282"/>
            <ac:spMk id="9" creationId="{39E3965E-AC41-4711-9D10-E25ABB132D86}"/>
          </ac:spMkLst>
        </pc:spChg>
        <pc:spChg chg="add">
          <ac:chgData name="William Killian" userId="aa9d3e3e-df27-42e1-a27b-974088e48959" providerId="ADAL" clId="{3D333A1C-6648-8549-966A-E59DAECD7257}" dt="2019-10-29T16:59:49.638" v="4379" actId="26606"/>
          <ac:spMkLst>
            <pc:docMk/>
            <pc:sldMk cId="1838671942" sldId="282"/>
            <ac:spMk id="13" creationId="{990BAFCD-EA0A-47F4-8B00-AAB1E67A90CC}"/>
          </ac:spMkLst>
        </pc:spChg>
        <pc:spChg chg="add">
          <ac:chgData name="William Killian" userId="aa9d3e3e-df27-42e1-a27b-974088e48959" providerId="ADAL" clId="{3D333A1C-6648-8549-966A-E59DAECD7257}" dt="2019-10-29T16:59:49.638" v="4379" actId="26606"/>
          <ac:spMkLst>
            <pc:docMk/>
            <pc:sldMk cId="1838671942" sldId="282"/>
            <ac:spMk id="15" creationId="{2F9C61D6-37CC-4AD4-83C3-022D08874179}"/>
          </ac:spMkLst>
        </pc:spChg>
        <pc:picChg chg="add mod">
          <ac:chgData name="William Killian" userId="aa9d3e3e-df27-42e1-a27b-974088e48959" providerId="ADAL" clId="{3D333A1C-6648-8549-966A-E59DAECD7257}" dt="2019-10-29T16:59:49.638" v="4379" actId="26606"/>
          <ac:picMkLst>
            <pc:docMk/>
            <pc:sldMk cId="1838671942" sldId="282"/>
            <ac:picMk id="4" creationId="{745B259F-5679-4C43-9AE1-E881EA45AD10}"/>
          </ac:picMkLst>
        </pc:picChg>
        <pc:cxnChg chg="add">
          <ac:chgData name="William Killian" userId="aa9d3e3e-df27-42e1-a27b-974088e48959" providerId="ADAL" clId="{3D333A1C-6648-8549-966A-E59DAECD7257}" dt="2019-10-29T16:59:49.638" v="4379" actId="26606"/>
          <ac:cxnSpMkLst>
            <pc:docMk/>
            <pc:sldMk cId="1838671942" sldId="282"/>
            <ac:cxnSpMk id="11" creationId="{1F5DC8C3-BA5F-4EED-BB9A-A14272BD82A1}"/>
          </ac:cxnSpMkLst>
        </pc:cxnChg>
        <pc:cxnChg chg="add">
          <ac:chgData name="William Killian" userId="aa9d3e3e-df27-42e1-a27b-974088e48959" providerId="ADAL" clId="{3D333A1C-6648-8549-966A-E59DAECD7257}" dt="2019-10-29T16:59:49.638" v="4379" actId="26606"/>
          <ac:cxnSpMkLst>
            <pc:docMk/>
            <pc:sldMk cId="1838671942" sldId="282"/>
            <ac:cxnSpMk id="17" creationId="{2669285E-35F6-4010-B084-229A808458CD}"/>
          </ac:cxnSpMkLst>
        </pc:cxnChg>
      </pc:sldChg>
      <pc:sldChg chg="addSp delSp modSp new mod setBg">
        <pc:chgData name="William Killian" userId="aa9d3e3e-df27-42e1-a27b-974088e48959" providerId="ADAL" clId="{3D333A1C-6648-8549-966A-E59DAECD7257}" dt="2019-10-29T17:00:23.740" v="4397" actId="26606"/>
        <pc:sldMkLst>
          <pc:docMk/>
          <pc:sldMk cId="2334353527" sldId="283"/>
        </pc:sldMkLst>
        <pc:spChg chg="mod ord">
          <ac:chgData name="William Killian" userId="aa9d3e3e-df27-42e1-a27b-974088e48959" providerId="ADAL" clId="{3D333A1C-6648-8549-966A-E59DAECD7257}" dt="2019-10-29T17:00:23.740" v="4397" actId="26606"/>
          <ac:spMkLst>
            <pc:docMk/>
            <pc:sldMk cId="2334353527" sldId="283"/>
            <ac:spMk id="2" creationId="{175B9071-1E52-2D4D-9142-EEC38BC0B11E}"/>
          </ac:spMkLst>
        </pc:spChg>
        <pc:spChg chg="del">
          <ac:chgData name="William Killian" userId="aa9d3e3e-df27-42e1-a27b-974088e48959" providerId="ADAL" clId="{3D333A1C-6648-8549-966A-E59DAECD7257}" dt="2019-10-29T17:00:18.499" v="4394"/>
          <ac:spMkLst>
            <pc:docMk/>
            <pc:sldMk cId="2334353527" sldId="283"/>
            <ac:spMk id="3" creationId="{E1295C49-2C1D-5040-A2A6-D2F876EF21C3}"/>
          </ac:spMkLst>
        </pc:spChg>
        <pc:spChg chg="add del">
          <ac:chgData name="William Killian" userId="aa9d3e3e-df27-42e1-a27b-974088e48959" providerId="ADAL" clId="{3D333A1C-6648-8549-966A-E59DAECD7257}" dt="2019-10-29T17:00:23.731" v="4396" actId="26606"/>
          <ac:spMkLst>
            <pc:docMk/>
            <pc:sldMk cId="2334353527" sldId="283"/>
            <ac:spMk id="9" creationId="{39E3965E-AC41-4711-9D10-E25ABB132D86}"/>
          </ac:spMkLst>
        </pc:spChg>
        <pc:spChg chg="add del">
          <ac:chgData name="William Killian" userId="aa9d3e3e-df27-42e1-a27b-974088e48959" providerId="ADAL" clId="{3D333A1C-6648-8549-966A-E59DAECD7257}" dt="2019-10-29T17:00:23.731" v="4396" actId="26606"/>
          <ac:spMkLst>
            <pc:docMk/>
            <pc:sldMk cId="2334353527" sldId="283"/>
            <ac:spMk id="13" creationId="{B4D0E555-16F6-44D0-BF56-AF5FF5BDE9D6}"/>
          </ac:spMkLst>
        </pc:spChg>
        <pc:spChg chg="add del">
          <ac:chgData name="William Killian" userId="aa9d3e3e-df27-42e1-a27b-974088e48959" providerId="ADAL" clId="{3D333A1C-6648-8549-966A-E59DAECD7257}" dt="2019-10-29T17:00:23.731" v="4396" actId="26606"/>
          <ac:spMkLst>
            <pc:docMk/>
            <pc:sldMk cId="2334353527" sldId="283"/>
            <ac:spMk id="15" creationId="{8117041D-1A7B-4ECA-AB68-3CFDB6726B8E}"/>
          </ac:spMkLst>
        </pc:spChg>
        <pc:spChg chg="add">
          <ac:chgData name="William Killian" userId="aa9d3e3e-df27-42e1-a27b-974088e48959" providerId="ADAL" clId="{3D333A1C-6648-8549-966A-E59DAECD7257}" dt="2019-10-29T17:00:23.740" v="4397" actId="26606"/>
          <ac:spMkLst>
            <pc:docMk/>
            <pc:sldMk cId="2334353527" sldId="283"/>
            <ac:spMk id="19" creationId="{39E3965E-AC41-4711-9D10-E25ABB132D86}"/>
          </ac:spMkLst>
        </pc:spChg>
        <pc:spChg chg="add">
          <ac:chgData name="William Killian" userId="aa9d3e3e-df27-42e1-a27b-974088e48959" providerId="ADAL" clId="{3D333A1C-6648-8549-966A-E59DAECD7257}" dt="2019-10-29T17:00:23.740" v="4397" actId="26606"/>
          <ac:spMkLst>
            <pc:docMk/>
            <pc:sldMk cId="2334353527" sldId="283"/>
            <ac:spMk id="21" creationId="{990BAFCD-EA0A-47F4-8B00-AAB1E67A90CC}"/>
          </ac:spMkLst>
        </pc:spChg>
        <pc:spChg chg="add">
          <ac:chgData name="William Killian" userId="aa9d3e3e-df27-42e1-a27b-974088e48959" providerId="ADAL" clId="{3D333A1C-6648-8549-966A-E59DAECD7257}" dt="2019-10-29T17:00:23.740" v="4397" actId="26606"/>
          <ac:spMkLst>
            <pc:docMk/>
            <pc:sldMk cId="2334353527" sldId="283"/>
            <ac:spMk id="22" creationId="{2F9C61D6-37CC-4AD4-83C3-022D08874179}"/>
          </ac:spMkLst>
        </pc:spChg>
        <pc:picChg chg="add mod">
          <ac:chgData name="William Killian" userId="aa9d3e3e-df27-42e1-a27b-974088e48959" providerId="ADAL" clId="{3D333A1C-6648-8549-966A-E59DAECD7257}" dt="2019-10-29T17:00:23.740" v="4397" actId="26606"/>
          <ac:picMkLst>
            <pc:docMk/>
            <pc:sldMk cId="2334353527" sldId="283"/>
            <ac:picMk id="4" creationId="{D84436D2-520E-A145-BC52-0D772D7A5026}"/>
          </ac:picMkLst>
        </pc:picChg>
        <pc:cxnChg chg="add del">
          <ac:chgData name="William Killian" userId="aa9d3e3e-df27-42e1-a27b-974088e48959" providerId="ADAL" clId="{3D333A1C-6648-8549-966A-E59DAECD7257}" dt="2019-10-29T17:00:23.731" v="4396" actId="26606"/>
          <ac:cxnSpMkLst>
            <pc:docMk/>
            <pc:sldMk cId="2334353527" sldId="283"/>
            <ac:cxnSpMk id="11" creationId="{1F5DC8C3-BA5F-4EED-BB9A-A14272BD82A1}"/>
          </ac:cxnSpMkLst>
        </pc:cxnChg>
        <pc:cxnChg chg="add del">
          <ac:chgData name="William Killian" userId="aa9d3e3e-df27-42e1-a27b-974088e48959" providerId="ADAL" clId="{3D333A1C-6648-8549-966A-E59DAECD7257}" dt="2019-10-29T17:00:23.731" v="4396" actId="26606"/>
          <ac:cxnSpMkLst>
            <pc:docMk/>
            <pc:sldMk cId="2334353527" sldId="283"/>
            <ac:cxnSpMk id="17" creationId="{ABCD2462-4C1E-401A-AC2D-F799A138B245}"/>
          </ac:cxnSpMkLst>
        </pc:cxnChg>
        <pc:cxnChg chg="add">
          <ac:chgData name="William Killian" userId="aa9d3e3e-df27-42e1-a27b-974088e48959" providerId="ADAL" clId="{3D333A1C-6648-8549-966A-E59DAECD7257}" dt="2019-10-29T17:00:23.740" v="4397" actId="26606"/>
          <ac:cxnSpMkLst>
            <pc:docMk/>
            <pc:sldMk cId="2334353527" sldId="283"/>
            <ac:cxnSpMk id="20" creationId="{1F5DC8C3-BA5F-4EED-BB9A-A14272BD82A1}"/>
          </ac:cxnSpMkLst>
        </pc:cxnChg>
        <pc:cxnChg chg="add">
          <ac:chgData name="William Killian" userId="aa9d3e3e-df27-42e1-a27b-974088e48959" providerId="ADAL" clId="{3D333A1C-6648-8549-966A-E59DAECD7257}" dt="2019-10-29T17:00:23.740" v="4397" actId="26606"/>
          <ac:cxnSpMkLst>
            <pc:docMk/>
            <pc:sldMk cId="2334353527" sldId="283"/>
            <ac:cxnSpMk id="23" creationId="{2669285E-35F6-4010-B084-229A808458CD}"/>
          </ac:cxnSpMkLst>
        </pc:cxnChg>
      </pc:sldChg>
      <pc:sldChg chg="addSp delSp modSp new mod setBg">
        <pc:chgData name="William Killian" userId="aa9d3e3e-df27-42e1-a27b-974088e48959" providerId="ADAL" clId="{3D333A1C-6648-8549-966A-E59DAECD7257}" dt="2019-10-29T17:00:42.320" v="4435" actId="26606"/>
        <pc:sldMkLst>
          <pc:docMk/>
          <pc:sldMk cId="4272317719" sldId="284"/>
        </pc:sldMkLst>
        <pc:spChg chg="mod ord">
          <ac:chgData name="William Killian" userId="aa9d3e3e-df27-42e1-a27b-974088e48959" providerId="ADAL" clId="{3D333A1C-6648-8549-966A-E59DAECD7257}" dt="2019-10-29T17:00:42.320" v="4435" actId="26606"/>
          <ac:spMkLst>
            <pc:docMk/>
            <pc:sldMk cId="4272317719" sldId="284"/>
            <ac:spMk id="2" creationId="{D2BC211C-2ECB-C549-9CF5-8894581F8E77}"/>
          </ac:spMkLst>
        </pc:spChg>
        <pc:spChg chg="del">
          <ac:chgData name="William Killian" userId="aa9d3e3e-df27-42e1-a27b-974088e48959" providerId="ADAL" clId="{3D333A1C-6648-8549-966A-E59DAECD7257}" dt="2019-10-29T17:00:40.076" v="4434"/>
          <ac:spMkLst>
            <pc:docMk/>
            <pc:sldMk cId="4272317719" sldId="284"/>
            <ac:spMk id="3" creationId="{6183674E-A89D-2F4C-8B7F-BE36334C8015}"/>
          </ac:spMkLst>
        </pc:spChg>
        <pc:spChg chg="add">
          <ac:chgData name="William Killian" userId="aa9d3e3e-df27-42e1-a27b-974088e48959" providerId="ADAL" clId="{3D333A1C-6648-8549-966A-E59DAECD7257}" dt="2019-10-29T17:00:42.320" v="4435" actId="26606"/>
          <ac:spMkLst>
            <pc:docMk/>
            <pc:sldMk cId="4272317719" sldId="284"/>
            <ac:spMk id="9" creationId="{39E3965E-AC41-4711-9D10-E25ABB132D86}"/>
          </ac:spMkLst>
        </pc:spChg>
        <pc:spChg chg="add">
          <ac:chgData name="William Killian" userId="aa9d3e3e-df27-42e1-a27b-974088e48959" providerId="ADAL" clId="{3D333A1C-6648-8549-966A-E59DAECD7257}" dt="2019-10-29T17:00:42.320" v="4435" actId="26606"/>
          <ac:spMkLst>
            <pc:docMk/>
            <pc:sldMk cId="4272317719" sldId="284"/>
            <ac:spMk id="13" creationId="{990BAFCD-EA0A-47F4-8B00-AAB1E67A90CC}"/>
          </ac:spMkLst>
        </pc:spChg>
        <pc:spChg chg="add">
          <ac:chgData name="William Killian" userId="aa9d3e3e-df27-42e1-a27b-974088e48959" providerId="ADAL" clId="{3D333A1C-6648-8549-966A-E59DAECD7257}" dt="2019-10-29T17:00:42.320" v="4435" actId="26606"/>
          <ac:spMkLst>
            <pc:docMk/>
            <pc:sldMk cId="4272317719" sldId="284"/>
            <ac:spMk id="15" creationId="{2F9C61D6-37CC-4AD4-83C3-022D08874179}"/>
          </ac:spMkLst>
        </pc:spChg>
        <pc:picChg chg="add mod">
          <ac:chgData name="William Killian" userId="aa9d3e3e-df27-42e1-a27b-974088e48959" providerId="ADAL" clId="{3D333A1C-6648-8549-966A-E59DAECD7257}" dt="2019-10-29T17:00:42.320" v="4435" actId="26606"/>
          <ac:picMkLst>
            <pc:docMk/>
            <pc:sldMk cId="4272317719" sldId="284"/>
            <ac:picMk id="4" creationId="{44D29BCD-45D5-9244-BEDB-16702EDD4AF4}"/>
          </ac:picMkLst>
        </pc:picChg>
        <pc:cxnChg chg="add">
          <ac:chgData name="William Killian" userId="aa9d3e3e-df27-42e1-a27b-974088e48959" providerId="ADAL" clId="{3D333A1C-6648-8549-966A-E59DAECD7257}" dt="2019-10-29T17:00:42.320" v="4435" actId="26606"/>
          <ac:cxnSpMkLst>
            <pc:docMk/>
            <pc:sldMk cId="4272317719" sldId="284"/>
            <ac:cxnSpMk id="11" creationId="{1F5DC8C3-BA5F-4EED-BB9A-A14272BD82A1}"/>
          </ac:cxnSpMkLst>
        </pc:cxnChg>
        <pc:cxnChg chg="add">
          <ac:chgData name="William Killian" userId="aa9d3e3e-df27-42e1-a27b-974088e48959" providerId="ADAL" clId="{3D333A1C-6648-8549-966A-E59DAECD7257}" dt="2019-10-29T17:00:42.320" v="4435" actId="26606"/>
          <ac:cxnSpMkLst>
            <pc:docMk/>
            <pc:sldMk cId="4272317719" sldId="284"/>
            <ac:cxnSpMk id="17" creationId="{2669285E-35F6-4010-B084-229A808458CD}"/>
          </ac:cxnSpMkLst>
        </pc:cxnChg>
      </pc:sldChg>
      <pc:sldChg chg="modSp new">
        <pc:chgData name="William Killian" userId="aa9d3e3e-df27-42e1-a27b-974088e48959" providerId="ADAL" clId="{3D333A1C-6648-8549-966A-E59DAECD7257}" dt="2019-10-29T17:00:58.209" v="4472"/>
        <pc:sldMkLst>
          <pc:docMk/>
          <pc:sldMk cId="4055454735" sldId="285"/>
        </pc:sldMkLst>
        <pc:spChg chg="mod">
          <ac:chgData name="William Killian" userId="aa9d3e3e-df27-42e1-a27b-974088e48959" providerId="ADAL" clId="{3D333A1C-6648-8549-966A-E59DAECD7257}" dt="2019-10-29T17:00:57.258" v="4471" actId="20577"/>
          <ac:spMkLst>
            <pc:docMk/>
            <pc:sldMk cId="4055454735" sldId="285"/>
            <ac:spMk id="2" creationId="{34F3B1B7-06AB-864B-9FD7-1B2B62D1E723}"/>
          </ac:spMkLst>
        </pc:spChg>
        <pc:spChg chg="mod">
          <ac:chgData name="William Killian" userId="aa9d3e3e-df27-42e1-a27b-974088e48959" providerId="ADAL" clId="{3D333A1C-6648-8549-966A-E59DAECD7257}" dt="2019-10-29T17:00:58.209" v="4472"/>
          <ac:spMkLst>
            <pc:docMk/>
            <pc:sldMk cId="4055454735" sldId="285"/>
            <ac:spMk id="3" creationId="{2D988463-7471-2643-885E-4E26D8484C73}"/>
          </ac:spMkLst>
        </pc:spChg>
      </pc:sldChg>
      <pc:sldChg chg="addSp delSp modSp new mod setBg">
        <pc:chgData name="William Killian" userId="aa9d3e3e-df27-42e1-a27b-974088e48959" providerId="ADAL" clId="{3D333A1C-6648-8549-966A-E59DAECD7257}" dt="2019-10-29T17:01:17.642" v="4486" actId="26606"/>
        <pc:sldMkLst>
          <pc:docMk/>
          <pc:sldMk cId="3517621727" sldId="286"/>
        </pc:sldMkLst>
        <pc:spChg chg="mod ord">
          <ac:chgData name="William Killian" userId="aa9d3e3e-df27-42e1-a27b-974088e48959" providerId="ADAL" clId="{3D333A1C-6648-8549-966A-E59DAECD7257}" dt="2019-10-29T17:01:17.642" v="4486" actId="26606"/>
          <ac:spMkLst>
            <pc:docMk/>
            <pc:sldMk cId="3517621727" sldId="286"/>
            <ac:spMk id="2" creationId="{20CB73E1-2350-8046-AD20-61FBDF2DC482}"/>
          </ac:spMkLst>
        </pc:spChg>
        <pc:spChg chg="del">
          <ac:chgData name="William Killian" userId="aa9d3e3e-df27-42e1-a27b-974088e48959" providerId="ADAL" clId="{3D333A1C-6648-8549-966A-E59DAECD7257}" dt="2019-10-29T17:01:13.712" v="4485"/>
          <ac:spMkLst>
            <pc:docMk/>
            <pc:sldMk cId="3517621727" sldId="286"/>
            <ac:spMk id="3" creationId="{47D78D96-1489-B546-88F3-FDECC3D912BC}"/>
          </ac:spMkLst>
        </pc:spChg>
        <pc:spChg chg="add">
          <ac:chgData name="William Killian" userId="aa9d3e3e-df27-42e1-a27b-974088e48959" providerId="ADAL" clId="{3D333A1C-6648-8549-966A-E59DAECD7257}" dt="2019-10-29T17:01:17.642" v="4486" actId="26606"/>
          <ac:spMkLst>
            <pc:docMk/>
            <pc:sldMk cId="3517621727" sldId="286"/>
            <ac:spMk id="9" creationId="{39E3965E-AC41-4711-9D10-E25ABB132D86}"/>
          </ac:spMkLst>
        </pc:spChg>
        <pc:spChg chg="add">
          <ac:chgData name="William Killian" userId="aa9d3e3e-df27-42e1-a27b-974088e48959" providerId="ADAL" clId="{3D333A1C-6648-8549-966A-E59DAECD7257}" dt="2019-10-29T17:01:17.642" v="4486" actId="26606"/>
          <ac:spMkLst>
            <pc:docMk/>
            <pc:sldMk cId="3517621727" sldId="286"/>
            <ac:spMk id="13" creationId="{990BAFCD-EA0A-47F4-8B00-AAB1E67A90CC}"/>
          </ac:spMkLst>
        </pc:spChg>
        <pc:spChg chg="add">
          <ac:chgData name="William Killian" userId="aa9d3e3e-df27-42e1-a27b-974088e48959" providerId="ADAL" clId="{3D333A1C-6648-8549-966A-E59DAECD7257}" dt="2019-10-29T17:01:17.642" v="4486" actId="26606"/>
          <ac:spMkLst>
            <pc:docMk/>
            <pc:sldMk cId="3517621727" sldId="286"/>
            <ac:spMk id="15" creationId="{2F9C61D6-37CC-4AD4-83C3-022D08874179}"/>
          </ac:spMkLst>
        </pc:spChg>
        <pc:picChg chg="add mod">
          <ac:chgData name="William Killian" userId="aa9d3e3e-df27-42e1-a27b-974088e48959" providerId="ADAL" clId="{3D333A1C-6648-8549-966A-E59DAECD7257}" dt="2019-10-29T17:01:17.642" v="4486" actId="26606"/>
          <ac:picMkLst>
            <pc:docMk/>
            <pc:sldMk cId="3517621727" sldId="286"/>
            <ac:picMk id="4" creationId="{8C964C3D-1BC4-4B4A-A25F-84BBA638E095}"/>
          </ac:picMkLst>
        </pc:picChg>
        <pc:cxnChg chg="add">
          <ac:chgData name="William Killian" userId="aa9d3e3e-df27-42e1-a27b-974088e48959" providerId="ADAL" clId="{3D333A1C-6648-8549-966A-E59DAECD7257}" dt="2019-10-29T17:01:17.642" v="4486" actId="26606"/>
          <ac:cxnSpMkLst>
            <pc:docMk/>
            <pc:sldMk cId="3517621727" sldId="286"/>
            <ac:cxnSpMk id="11" creationId="{1F5DC8C3-BA5F-4EED-BB9A-A14272BD82A1}"/>
          </ac:cxnSpMkLst>
        </pc:cxnChg>
        <pc:cxnChg chg="add">
          <ac:chgData name="William Killian" userId="aa9d3e3e-df27-42e1-a27b-974088e48959" providerId="ADAL" clId="{3D333A1C-6648-8549-966A-E59DAECD7257}" dt="2019-10-29T17:01:17.642" v="4486" actId="26606"/>
          <ac:cxnSpMkLst>
            <pc:docMk/>
            <pc:sldMk cId="3517621727" sldId="286"/>
            <ac:cxnSpMk id="17" creationId="{2669285E-35F6-4010-B084-229A808458CD}"/>
          </ac:cxnSpMkLst>
        </pc:cxnChg>
      </pc:sldChg>
      <pc:sldChg chg="addSp delSp modSp new mod setBg setClrOvrMap">
        <pc:chgData name="William Killian" userId="aa9d3e3e-df27-42e1-a27b-974088e48959" providerId="ADAL" clId="{3D333A1C-6648-8549-966A-E59DAECD7257}" dt="2019-10-29T17:01:41.244" v="4513" actId="26606"/>
        <pc:sldMkLst>
          <pc:docMk/>
          <pc:sldMk cId="1110102561" sldId="287"/>
        </pc:sldMkLst>
        <pc:spChg chg="mod ord">
          <ac:chgData name="William Killian" userId="aa9d3e3e-df27-42e1-a27b-974088e48959" providerId="ADAL" clId="{3D333A1C-6648-8549-966A-E59DAECD7257}" dt="2019-10-29T17:01:41.244" v="4513" actId="26606"/>
          <ac:spMkLst>
            <pc:docMk/>
            <pc:sldMk cId="1110102561" sldId="287"/>
            <ac:spMk id="2" creationId="{3F4635BF-3C34-6243-BD7D-37158F3DCE3F}"/>
          </ac:spMkLst>
        </pc:spChg>
        <pc:spChg chg="del">
          <ac:chgData name="William Killian" userId="aa9d3e3e-df27-42e1-a27b-974088e48959" providerId="ADAL" clId="{3D333A1C-6648-8549-966A-E59DAECD7257}" dt="2019-10-29T17:01:36.317" v="4512"/>
          <ac:spMkLst>
            <pc:docMk/>
            <pc:sldMk cId="1110102561" sldId="287"/>
            <ac:spMk id="3" creationId="{CC24F100-1E09-1447-AEDE-D8B63969005A}"/>
          </ac:spMkLst>
        </pc:spChg>
        <pc:spChg chg="add">
          <ac:chgData name="William Killian" userId="aa9d3e3e-df27-42e1-a27b-974088e48959" providerId="ADAL" clId="{3D333A1C-6648-8549-966A-E59DAECD7257}" dt="2019-10-29T17:01:41.244" v="4513" actId="26606"/>
          <ac:spMkLst>
            <pc:docMk/>
            <pc:sldMk cId="1110102561" sldId="287"/>
            <ac:spMk id="9" creationId="{39E3965E-AC41-4711-9D10-E25ABB132D86}"/>
          </ac:spMkLst>
        </pc:spChg>
        <pc:spChg chg="add">
          <ac:chgData name="William Killian" userId="aa9d3e3e-df27-42e1-a27b-974088e48959" providerId="ADAL" clId="{3D333A1C-6648-8549-966A-E59DAECD7257}" dt="2019-10-29T17:01:41.244" v="4513" actId="26606"/>
          <ac:spMkLst>
            <pc:docMk/>
            <pc:sldMk cId="1110102561" sldId="287"/>
            <ac:spMk id="13" creationId="{0B4FB531-34DA-4777-9BD5-5B885DC38198}"/>
          </ac:spMkLst>
        </pc:spChg>
        <pc:picChg chg="add mod">
          <ac:chgData name="William Killian" userId="aa9d3e3e-df27-42e1-a27b-974088e48959" providerId="ADAL" clId="{3D333A1C-6648-8549-966A-E59DAECD7257}" dt="2019-10-29T17:01:41.244" v="4513" actId="26606"/>
          <ac:picMkLst>
            <pc:docMk/>
            <pc:sldMk cId="1110102561" sldId="287"/>
            <ac:picMk id="4" creationId="{0D1E749A-5436-5E47-9272-B25C2C9FBEB9}"/>
          </ac:picMkLst>
        </pc:picChg>
        <pc:cxnChg chg="add">
          <ac:chgData name="William Killian" userId="aa9d3e3e-df27-42e1-a27b-974088e48959" providerId="ADAL" clId="{3D333A1C-6648-8549-966A-E59DAECD7257}" dt="2019-10-29T17:01:41.244" v="4513" actId="26606"/>
          <ac:cxnSpMkLst>
            <pc:docMk/>
            <pc:sldMk cId="1110102561" sldId="287"/>
            <ac:cxnSpMk id="11" creationId="{1F5DC8C3-BA5F-4EED-BB9A-A14272BD82A1}"/>
          </ac:cxnSpMkLst>
        </pc:cxnChg>
        <pc:cxnChg chg="add">
          <ac:chgData name="William Killian" userId="aa9d3e3e-df27-42e1-a27b-974088e48959" providerId="ADAL" clId="{3D333A1C-6648-8549-966A-E59DAECD7257}" dt="2019-10-29T17:01:41.244" v="4513" actId="26606"/>
          <ac:cxnSpMkLst>
            <pc:docMk/>
            <pc:sldMk cId="1110102561" sldId="287"/>
            <ac:cxnSpMk id="15" creationId="{D5B557D3-D7B4-404B-84A1-9BD182BE5B06}"/>
          </ac:cxnSpMkLst>
        </pc:cxnChg>
      </pc:sldChg>
      <pc:sldChg chg="addSp delSp modSp new">
        <pc:chgData name="William Killian" userId="aa9d3e3e-df27-42e1-a27b-974088e48959" providerId="ADAL" clId="{3D333A1C-6648-8549-966A-E59DAECD7257}" dt="2019-10-29T17:02:12.017" v="4540" actId="20577"/>
        <pc:sldMkLst>
          <pc:docMk/>
          <pc:sldMk cId="3391427971" sldId="288"/>
        </pc:sldMkLst>
        <pc:spChg chg="mod">
          <ac:chgData name="William Killian" userId="aa9d3e3e-df27-42e1-a27b-974088e48959" providerId="ADAL" clId="{3D333A1C-6648-8549-966A-E59DAECD7257}" dt="2019-10-29T17:02:12.017" v="4540" actId="20577"/>
          <ac:spMkLst>
            <pc:docMk/>
            <pc:sldMk cId="3391427971" sldId="288"/>
            <ac:spMk id="2" creationId="{B1773545-0DA5-7448-A321-980BCF856398}"/>
          </ac:spMkLst>
        </pc:spChg>
        <pc:spChg chg="del">
          <ac:chgData name="William Killian" userId="aa9d3e3e-df27-42e1-a27b-974088e48959" providerId="ADAL" clId="{3D333A1C-6648-8549-966A-E59DAECD7257}" dt="2019-10-29T17:02:04.594" v="4515"/>
          <ac:spMkLst>
            <pc:docMk/>
            <pc:sldMk cId="3391427971" sldId="288"/>
            <ac:spMk id="3" creationId="{B33AEEB5-08ED-0545-B972-5D229B5B8734}"/>
          </ac:spMkLst>
        </pc:spChg>
        <pc:picChg chg="add">
          <ac:chgData name="William Killian" userId="aa9d3e3e-df27-42e1-a27b-974088e48959" providerId="ADAL" clId="{3D333A1C-6648-8549-966A-E59DAECD7257}" dt="2019-10-29T17:02:04.594" v="4515"/>
          <ac:picMkLst>
            <pc:docMk/>
            <pc:sldMk cId="3391427971" sldId="288"/>
            <ac:picMk id="4" creationId="{692E6F71-954D-634C-BF6E-C4C1AF3A02A0}"/>
          </ac:picMkLst>
        </pc:picChg>
      </pc:sldChg>
      <pc:sldChg chg="addSp delSp modSp new mod setBg">
        <pc:chgData name="William Killian" userId="aa9d3e3e-df27-42e1-a27b-974088e48959" providerId="ADAL" clId="{3D333A1C-6648-8549-966A-E59DAECD7257}" dt="2019-10-29T17:02:30.732" v="4543" actId="26606"/>
        <pc:sldMkLst>
          <pc:docMk/>
          <pc:sldMk cId="1979844446" sldId="289"/>
        </pc:sldMkLst>
        <pc:spChg chg="del">
          <ac:chgData name="William Killian" userId="aa9d3e3e-df27-42e1-a27b-974088e48959" providerId="ADAL" clId="{3D333A1C-6648-8549-966A-E59DAECD7257}" dt="2019-10-29T17:02:30.732" v="4543" actId="26606"/>
          <ac:spMkLst>
            <pc:docMk/>
            <pc:sldMk cId="1979844446" sldId="289"/>
            <ac:spMk id="2" creationId="{4E8A21F6-4F13-194B-ADE0-CC0961071871}"/>
          </ac:spMkLst>
        </pc:spChg>
        <pc:spChg chg="del">
          <ac:chgData name="William Killian" userId="aa9d3e3e-df27-42e1-a27b-974088e48959" providerId="ADAL" clId="{3D333A1C-6648-8549-966A-E59DAECD7257}" dt="2019-10-29T17:02:28.592" v="4542"/>
          <ac:spMkLst>
            <pc:docMk/>
            <pc:sldMk cId="1979844446" sldId="289"/>
            <ac:spMk id="3" creationId="{32EE5450-A863-FD40-9647-720B8845B59D}"/>
          </ac:spMkLst>
        </pc:spChg>
        <pc:spChg chg="add">
          <ac:chgData name="William Killian" userId="aa9d3e3e-df27-42e1-a27b-974088e48959" providerId="ADAL" clId="{3D333A1C-6648-8549-966A-E59DAECD7257}" dt="2019-10-29T17:02:30.732" v="4543" actId="26606"/>
          <ac:spMkLst>
            <pc:docMk/>
            <pc:sldMk cId="1979844446" sldId="289"/>
            <ac:spMk id="9" creationId="{A8E9C91B-7EAD-4562-AB0E-DFB9663AECE3}"/>
          </ac:spMkLst>
        </pc:spChg>
        <pc:spChg chg="add">
          <ac:chgData name="William Killian" userId="aa9d3e3e-df27-42e1-a27b-974088e48959" providerId="ADAL" clId="{3D333A1C-6648-8549-966A-E59DAECD7257}" dt="2019-10-29T17:02:30.732" v="4543" actId="26606"/>
          <ac:spMkLst>
            <pc:docMk/>
            <pc:sldMk cId="1979844446" sldId="289"/>
            <ac:spMk id="11" creationId="{BCD2D517-BC35-4439-AC31-06DF764F25FC}"/>
          </ac:spMkLst>
        </pc:spChg>
        <pc:spChg chg="add">
          <ac:chgData name="William Killian" userId="aa9d3e3e-df27-42e1-a27b-974088e48959" providerId="ADAL" clId="{3D333A1C-6648-8549-966A-E59DAECD7257}" dt="2019-10-29T17:02:30.732" v="4543" actId="26606"/>
          <ac:spMkLst>
            <pc:docMk/>
            <pc:sldMk cId="1979844446" sldId="289"/>
            <ac:spMk id="13" creationId="{2DD3F846-0483-40F5-A881-0C1AD2A0CAD7}"/>
          </ac:spMkLst>
        </pc:spChg>
        <pc:picChg chg="add mod">
          <ac:chgData name="William Killian" userId="aa9d3e3e-df27-42e1-a27b-974088e48959" providerId="ADAL" clId="{3D333A1C-6648-8549-966A-E59DAECD7257}" dt="2019-10-29T17:02:30.732" v="4543" actId="26606"/>
          <ac:picMkLst>
            <pc:docMk/>
            <pc:sldMk cId="1979844446" sldId="289"/>
            <ac:picMk id="4" creationId="{16CD1EA8-2904-0A4E-A5FB-8977AC42B332}"/>
          </ac:picMkLst>
        </pc:picChg>
      </pc:sldChg>
      <pc:sldChg chg="modSp new">
        <pc:chgData name="William Killian" userId="aa9d3e3e-df27-42e1-a27b-974088e48959" providerId="ADAL" clId="{3D333A1C-6648-8549-966A-E59DAECD7257}" dt="2019-10-29T17:03:29.017" v="4606" actId="14"/>
        <pc:sldMkLst>
          <pc:docMk/>
          <pc:sldMk cId="2889332056" sldId="290"/>
        </pc:sldMkLst>
        <pc:spChg chg="mod">
          <ac:chgData name="William Killian" userId="aa9d3e3e-df27-42e1-a27b-974088e48959" providerId="ADAL" clId="{3D333A1C-6648-8549-966A-E59DAECD7257}" dt="2019-10-29T17:02:42.554" v="4557" actId="20577"/>
          <ac:spMkLst>
            <pc:docMk/>
            <pc:sldMk cId="2889332056" sldId="290"/>
            <ac:spMk id="2" creationId="{5636E537-993D-974D-9F5B-A94E94DD5D16}"/>
          </ac:spMkLst>
        </pc:spChg>
        <pc:spChg chg="mod">
          <ac:chgData name="William Killian" userId="aa9d3e3e-df27-42e1-a27b-974088e48959" providerId="ADAL" clId="{3D333A1C-6648-8549-966A-E59DAECD7257}" dt="2019-10-29T17:03:29.017" v="4606" actId="14"/>
          <ac:spMkLst>
            <pc:docMk/>
            <pc:sldMk cId="2889332056" sldId="290"/>
            <ac:spMk id="3" creationId="{95498F32-B183-384B-A25F-D30CF0C1A3E1}"/>
          </ac:spMkLst>
        </pc:spChg>
      </pc:sldChg>
    </pc:docChg>
  </pc:docChgLst>
  <pc:docChgLst>
    <pc:chgData name="William Killian" userId="aa9d3e3e-df27-42e1-a27b-974088e48959" providerId="ADAL" clId="{9C341746-D08A-8E4E-9511-B3365BE6F9F2}"/>
    <pc:docChg chg="custSel addSld modSld">
      <pc:chgData name="William Killian" userId="aa9d3e3e-df27-42e1-a27b-974088e48959" providerId="ADAL" clId="{9C341746-D08A-8E4E-9511-B3365BE6F9F2}" dt="2019-10-29T14:33:22.326" v="2537" actId="20577"/>
      <pc:docMkLst>
        <pc:docMk/>
      </pc:docMkLst>
      <pc:sldChg chg="modSp add">
        <pc:chgData name="William Killian" userId="aa9d3e3e-df27-42e1-a27b-974088e48959" providerId="ADAL" clId="{9C341746-D08A-8E4E-9511-B3365BE6F9F2}" dt="2019-10-29T14:07:30.282" v="328" actId="20577"/>
        <pc:sldMkLst>
          <pc:docMk/>
          <pc:sldMk cId="1538709312" sldId="260"/>
        </pc:sldMkLst>
        <pc:spChg chg="mod">
          <ac:chgData name="William Killian" userId="aa9d3e3e-df27-42e1-a27b-974088e48959" providerId="ADAL" clId="{9C341746-D08A-8E4E-9511-B3365BE6F9F2}" dt="2019-10-29T14:07:30.282" v="328" actId="20577"/>
          <ac:spMkLst>
            <pc:docMk/>
            <pc:sldMk cId="1538709312" sldId="260"/>
            <ac:spMk id="2" creationId="{A5F73796-6E42-3D47-8319-A0187E6193E7}"/>
          </ac:spMkLst>
        </pc:spChg>
        <pc:spChg chg="mod">
          <ac:chgData name="William Killian" userId="aa9d3e3e-df27-42e1-a27b-974088e48959" providerId="ADAL" clId="{9C341746-D08A-8E4E-9511-B3365BE6F9F2}" dt="2019-10-29T14:07:13.865" v="306" actId="20577"/>
          <ac:spMkLst>
            <pc:docMk/>
            <pc:sldMk cId="1538709312" sldId="260"/>
            <ac:spMk id="3" creationId="{FCF3002F-4646-C549-B372-67E7D0037071}"/>
          </ac:spMkLst>
        </pc:spChg>
      </pc:sldChg>
      <pc:sldChg chg="modSp add">
        <pc:chgData name="William Killian" userId="aa9d3e3e-df27-42e1-a27b-974088e48959" providerId="ADAL" clId="{9C341746-D08A-8E4E-9511-B3365BE6F9F2}" dt="2019-10-29T14:13:02.290" v="913" actId="27636"/>
        <pc:sldMkLst>
          <pc:docMk/>
          <pc:sldMk cId="733501969" sldId="261"/>
        </pc:sldMkLst>
        <pc:spChg chg="mod">
          <ac:chgData name="William Killian" userId="aa9d3e3e-df27-42e1-a27b-974088e48959" providerId="ADAL" clId="{9C341746-D08A-8E4E-9511-B3365BE6F9F2}" dt="2019-10-29T14:07:23.853" v="324" actId="20577"/>
          <ac:spMkLst>
            <pc:docMk/>
            <pc:sldMk cId="733501969" sldId="261"/>
            <ac:spMk id="2" creationId="{4AEE8436-AC41-744D-8FCB-3C5729DDA972}"/>
          </ac:spMkLst>
        </pc:spChg>
        <pc:spChg chg="mod">
          <ac:chgData name="William Killian" userId="aa9d3e3e-df27-42e1-a27b-974088e48959" providerId="ADAL" clId="{9C341746-D08A-8E4E-9511-B3365BE6F9F2}" dt="2019-10-29T14:13:02.290" v="913" actId="27636"/>
          <ac:spMkLst>
            <pc:docMk/>
            <pc:sldMk cId="733501969" sldId="261"/>
            <ac:spMk id="3" creationId="{7002C733-8793-DD46-84D8-E9A26965C57A}"/>
          </ac:spMkLst>
        </pc:spChg>
      </pc:sldChg>
      <pc:sldChg chg="modSp add">
        <pc:chgData name="William Killian" userId="aa9d3e3e-df27-42e1-a27b-974088e48959" providerId="ADAL" clId="{9C341746-D08A-8E4E-9511-B3365BE6F9F2}" dt="2019-10-29T14:20:06.650" v="1378" actId="20577"/>
        <pc:sldMkLst>
          <pc:docMk/>
          <pc:sldMk cId="3362233719" sldId="262"/>
        </pc:sldMkLst>
        <pc:spChg chg="mod">
          <ac:chgData name="William Killian" userId="aa9d3e3e-df27-42e1-a27b-974088e48959" providerId="ADAL" clId="{9C341746-D08A-8E4E-9511-B3365BE6F9F2}" dt="2019-10-29T14:14:01.176" v="939" actId="20577"/>
          <ac:spMkLst>
            <pc:docMk/>
            <pc:sldMk cId="3362233719" sldId="262"/>
            <ac:spMk id="2" creationId="{12715996-40FF-9549-BC87-B162058A9916}"/>
          </ac:spMkLst>
        </pc:spChg>
        <pc:spChg chg="mod">
          <ac:chgData name="William Killian" userId="aa9d3e3e-df27-42e1-a27b-974088e48959" providerId="ADAL" clId="{9C341746-D08A-8E4E-9511-B3365BE6F9F2}" dt="2019-10-29T14:20:06.650" v="1378" actId="20577"/>
          <ac:spMkLst>
            <pc:docMk/>
            <pc:sldMk cId="3362233719" sldId="262"/>
            <ac:spMk id="3" creationId="{291FD529-1EB9-1241-A9FD-79A4A24A2A80}"/>
          </ac:spMkLst>
        </pc:spChg>
      </pc:sldChg>
      <pc:sldChg chg="modSp add">
        <pc:chgData name="William Killian" userId="aa9d3e3e-df27-42e1-a27b-974088e48959" providerId="ADAL" clId="{9C341746-D08A-8E4E-9511-B3365BE6F9F2}" dt="2019-10-29T14:23:24.055" v="1673" actId="20577"/>
        <pc:sldMkLst>
          <pc:docMk/>
          <pc:sldMk cId="3550572866" sldId="263"/>
        </pc:sldMkLst>
        <pc:spChg chg="mod">
          <ac:chgData name="William Killian" userId="aa9d3e3e-df27-42e1-a27b-974088e48959" providerId="ADAL" clId="{9C341746-D08A-8E4E-9511-B3365BE6F9F2}" dt="2019-10-29T14:20:20.097" v="1403" actId="20577"/>
          <ac:spMkLst>
            <pc:docMk/>
            <pc:sldMk cId="3550572866" sldId="263"/>
            <ac:spMk id="2" creationId="{7E434A3E-EDAB-2A48-916B-86A53EEFB6F8}"/>
          </ac:spMkLst>
        </pc:spChg>
        <pc:spChg chg="mod">
          <ac:chgData name="William Killian" userId="aa9d3e3e-df27-42e1-a27b-974088e48959" providerId="ADAL" clId="{9C341746-D08A-8E4E-9511-B3365BE6F9F2}" dt="2019-10-29T14:23:24.055" v="1673" actId="20577"/>
          <ac:spMkLst>
            <pc:docMk/>
            <pc:sldMk cId="3550572866" sldId="263"/>
            <ac:spMk id="3" creationId="{542E09AE-1CC0-C64B-8772-03E3CC6472DE}"/>
          </ac:spMkLst>
        </pc:spChg>
      </pc:sldChg>
      <pc:sldChg chg="modSp add">
        <pc:chgData name="William Killian" userId="aa9d3e3e-df27-42e1-a27b-974088e48959" providerId="ADAL" clId="{9C341746-D08A-8E4E-9511-B3365BE6F9F2}" dt="2019-10-29T14:28:07.239" v="2022" actId="5793"/>
        <pc:sldMkLst>
          <pc:docMk/>
          <pc:sldMk cId="4191475202" sldId="264"/>
        </pc:sldMkLst>
        <pc:spChg chg="mod">
          <ac:chgData name="William Killian" userId="aa9d3e3e-df27-42e1-a27b-974088e48959" providerId="ADAL" clId="{9C341746-D08A-8E4E-9511-B3365BE6F9F2}" dt="2019-10-29T14:23:52.094" v="1714" actId="20577"/>
          <ac:spMkLst>
            <pc:docMk/>
            <pc:sldMk cId="4191475202" sldId="264"/>
            <ac:spMk id="2" creationId="{7BD8CA2C-0973-CC4B-9A91-FDD56C8BC144}"/>
          </ac:spMkLst>
        </pc:spChg>
        <pc:spChg chg="mod">
          <ac:chgData name="William Killian" userId="aa9d3e3e-df27-42e1-a27b-974088e48959" providerId="ADAL" clId="{9C341746-D08A-8E4E-9511-B3365BE6F9F2}" dt="2019-10-29T14:28:07.239" v="2022" actId="5793"/>
          <ac:spMkLst>
            <pc:docMk/>
            <pc:sldMk cId="4191475202" sldId="264"/>
            <ac:spMk id="3" creationId="{3804EB08-F296-0140-AFB8-97E510AE7A7A}"/>
          </ac:spMkLst>
        </pc:spChg>
      </pc:sldChg>
      <pc:sldChg chg="modSp add">
        <pc:chgData name="William Killian" userId="aa9d3e3e-df27-42e1-a27b-974088e48959" providerId="ADAL" clId="{9C341746-D08A-8E4E-9511-B3365BE6F9F2}" dt="2019-10-29T14:31:14.580" v="2335" actId="20577"/>
        <pc:sldMkLst>
          <pc:docMk/>
          <pc:sldMk cId="1269460517" sldId="265"/>
        </pc:sldMkLst>
        <pc:spChg chg="mod">
          <ac:chgData name="William Killian" userId="aa9d3e3e-df27-42e1-a27b-974088e48959" providerId="ADAL" clId="{9C341746-D08A-8E4E-9511-B3365BE6F9F2}" dt="2019-10-29T14:29:19.374" v="2092" actId="20577"/>
          <ac:spMkLst>
            <pc:docMk/>
            <pc:sldMk cId="1269460517" sldId="265"/>
            <ac:spMk id="2" creationId="{E06118B8-91B7-C140-8134-E2387B1FAA59}"/>
          </ac:spMkLst>
        </pc:spChg>
        <pc:spChg chg="mod">
          <ac:chgData name="William Killian" userId="aa9d3e3e-df27-42e1-a27b-974088e48959" providerId="ADAL" clId="{9C341746-D08A-8E4E-9511-B3365BE6F9F2}" dt="2019-10-29T14:31:14.580" v="2335" actId="20577"/>
          <ac:spMkLst>
            <pc:docMk/>
            <pc:sldMk cId="1269460517" sldId="265"/>
            <ac:spMk id="3" creationId="{C535170A-969D-1748-9C14-8D85F0316C15}"/>
          </ac:spMkLst>
        </pc:spChg>
      </pc:sldChg>
      <pc:sldChg chg="modSp add">
        <pc:chgData name="William Killian" userId="aa9d3e3e-df27-42e1-a27b-974088e48959" providerId="ADAL" clId="{9C341746-D08A-8E4E-9511-B3365BE6F9F2}" dt="2019-10-29T14:33:22.326" v="2537" actId="20577"/>
        <pc:sldMkLst>
          <pc:docMk/>
          <pc:sldMk cId="3802124889" sldId="266"/>
        </pc:sldMkLst>
        <pc:spChg chg="mod">
          <ac:chgData name="William Killian" userId="aa9d3e3e-df27-42e1-a27b-974088e48959" providerId="ADAL" clId="{9C341746-D08A-8E4E-9511-B3365BE6F9F2}" dt="2019-10-29T14:31:38.426" v="2364" actId="20577"/>
          <ac:spMkLst>
            <pc:docMk/>
            <pc:sldMk cId="3802124889" sldId="266"/>
            <ac:spMk id="2" creationId="{31C84EA9-CADB-8947-8BF1-EEE5F1F94ECA}"/>
          </ac:spMkLst>
        </pc:spChg>
        <pc:spChg chg="mod">
          <ac:chgData name="William Killian" userId="aa9d3e3e-df27-42e1-a27b-974088e48959" providerId="ADAL" clId="{9C341746-D08A-8E4E-9511-B3365BE6F9F2}" dt="2019-10-29T14:33:22.326" v="2537" actId="20577"/>
          <ac:spMkLst>
            <pc:docMk/>
            <pc:sldMk cId="3802124889" sldId="266"/>
            <ac:spMk id="3" creationId="{4A6B529E-DE42-B541-A4A4-007457E27AB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10/29/19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801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10/29/19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494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10/29/19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20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10/29/19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967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10/29/19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570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10/29/19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239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10/29/19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267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10/29/19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25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10/29/19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296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079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884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56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704" r:id="rId6"/>
    <p:sldLayoutId id="2147483699" r:id="rId7"/>
    <p:sldLayoutId id="2147483700" r:id="rId8"/>
    <p:sldLayoutId id="2147483701" r:id="rId9"/>
    <p:sldLayoutId id="2147483703" r:id="rId10"/>
    <p:sldLayoutId id="214748370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autolab.github.io/docs/tango-rest/" TargetMode="External"/><Relationship Id="rId2" Type="http://schemas.openxmlformats.org/officeDocument/2006/relationships/hyperlink" Target="https://autolab.github.io/docs/api-interfac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utolab.millersville.edu/courses/420-f19/assessments" TargetMode="External"/><Relationship Id="rId2" Type="http://schemas.openxmlformats.org/officeDocument/2006/relationships/hyperlink" Target="http://cs.millersville.edu/~wkillian/2019/fall/csci42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utolab.millersville.edu/courses/362-f19/assessments/array/submissions/9001/view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/q?csci+420+millersvill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F4F2BA-3C03-4E2C-8ABC-0949B61B3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F9B556-8307-4C56-9E34-3B56C7A1B6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BFDDEC-F4CE-114C-852D-EDFCAA57CF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en-US" sz="8000">
                <a:solidFill>
                  <a:srgbClr val="FFFFFF"/>
                </a:solidFill>
              </a:rPr>
              <a:t>REST APIs, Microservices, and Scalability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2ADC61-5184-384A-BAF5-E275801AC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rgbClr val="FFFFFF"/>
                </a:solidFill>
              </a:rPr>
              <a:t>CSCI 420: Software Engineering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07787ED-5EDC-4C54-AD87-55B60D0FE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40A8CA7-7D5A-43B0-A1A0-B558ECA9E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48758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118B8-91B7-C140-8134-E2387B1FA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– Representation Request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5170A-969D-1748-9C14-8D85F0316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Style 1: Distinct URI for each</a:t>
            </a:r>
          </a:p>
          <a:p>
            <a:pPr lvl="1"/>
            <a:r>
              <a:rPr lang="en-US" dirty="0" err="1"/>
              <a:t>ex.com</a:t>
            </a:r>
            <a:r>
              <a:rPr lang="en-US" dirty="0"/>
              <a:t>/media/2019-11.en</a:t>
            </a:r>
          </a:p>
          <a:p>
            <a:pPr lvl="1"/>
            <a:r>
              <a:rPr lang="en-US" dirty="0" err="1"/>
              <a:t>ex.com</a:t>
            </a:r>
            <a:r>
              <a:rPr lang="en-US" dirty="0"/>
              <a:t>/media/2019-11.fr</a:t>
            </a:r>
          </a:p>
          <a:p>
            <a:r>
              <a:rPr lang="en-US" dirty="0"/>
              <a:t>Style 2: Content Negotiation</a:t>
            </a:r>
          </a:p>
          <a:p>
            <a:pPr lvl="1"/>
            <a:r>
              <a:rPr lang="en-US" dirty="0"/>
              <a:t>Expose Platonic form URI:</a:t>
            </a:r>
          </a:p>
          <a:p>
            <a:pPr lvl="2"/>
            <a:r>
              <a:rPr lang="en-US" dirty="0" err="1"/>
              <a:t>ex.com</a:t>
            </a:r>
            <a:r>
              <a:rPr lang="en-US" dirty="0"/>
              <a:t>/media/2019-11</a:t>
            </a:r>
          </a:p>
          <a:p>
            <a:pPr lvl="1"/>
            <a:r>
              <a:rPr lang="en-US" dirty="0"/>
              <a:t>Client sets request headers:</a:t>
            </a:r>
          </a:p>
          <a:p>
            <a:pPr lvl="2"/>
            <a:r>
              <a:rPr lang="en-US" dirty="0"/>
              <a:t>Accept:</a:t>
            </a:r>
          </a:p>
          <a:p>
            <a:pPr lvl="2"/>
            <a:r>
              <a:rPr lang="en-US" dirty="0"/>
              <a:t>Accept-Language:</a:t>
            </a:r>
          </a:p>
        </p:txBody>
      </p:sp>
    </p:spTree>
    <p:extLst>
      <p:ext uri="{BB962C8B-B14F-4D97-AF65-F5344CB8AC3E}">
        <p14:creationId xmlns:p14="http://schemas.microsoft.com/office/powerpoint/2010/main" val="1269460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84EA9-CADB-8947-8BF1-EEE5F1F94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– Uniform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B529E-DE42-B541-A4A4-007457E27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 Provides 4 basic methods for CRUD</a:t>
            </a:r>
          </a:p>
          <a:p>
            <a:pPr lvl="1"/>
            <a:r>
              <a:rPr lang="en-US" dirty="0"/>
              <a:t>(CRUD: Create, Read, Update, Delete)</a:t>
            </a:r>
          </a:p>
          <a:p>
            <a:pPr lvl="1"/>
            <a:r>
              <a:rPr lang="en-US" dirty="0"/>
              <a:t>GET		retrieve representation of resource</a:t>
            </a:r>
          </a:p>
          <a:p>
            <a:pPr lvl="1"/>
            <a:r>
              <a:rPr lang="en-US" dirty="0"/>
              <a:t>PUT		update/modify existing resource (or create a new resource)</a:t>
            </a:r>
          </a:p>
          <a:p>
            <a:pPr lvl="1"/>
            <a:r>
              <a:rPr lang="en-US" dirty="0"/>
              <a:t>POST	create a new resource</a:t>
            </a:r>
          </a:p>
          <a:p>
            <a:pPr lvl="1"/>
            <a:r>
              <a:rPr lang="en-US" dirty="0"/>
              <a:t>DELETE	delete an existing resource</a:t>
            </a:r>
          </a:p>
          <a:p>
            <a:r>
              <a:rPr lang="en-US" dirty="0"/>
              <a:t>Two additional (less commonly used) methods</a:t>
            </a:r>
          </a:p>
          <a:p>
            <a:pPr lvl="1"/>
            <a:r>
              <a:rPr lang="en-US" dirty="0"/>
              <a:t>HEAD	fetch metadata of representation only</a:t>
            </a:r>
          </a:p>
          <a:p>
            <a:pPr lvl="1"/>
            <a:r>
              <a:rPr lang="en-US" dirty="0"/>
              <a:t>OPTIONS	check which HTTP methods a resource supports</a:t>
            </a:r>
          </a:p>
        </p:txBody>
      </p:sp>
    </p:spTree>
    <p:extLst>
      <p:ext uri="{BB962C8B-B14F-4D97-AF65-F5344CB8AC3E}">
        <p14:creationId xmlns:p14="http://schemas.microsoft.com/office/powerpoint/2010/main" val="3802124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6A042-3D70-0243-8497-F1B23609C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Request/Response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6A53747B-7133-064B-883C-63FC02B7D1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3530882"/>
              </p:ext>
            </p:extLst>
          </p:nvPr>
        </p:nvGraphicFramePr>
        <p:xfrm>
          <a:off x="1097278" y="1871346"/>
          <a:ext cx="10058401" cy="4021953"/>
        </p:xfrm>
        <a:graphic>
          <a:graphicData uri="http://schemas.openxmlformats.org/drawingml/2006/table">
            <a:tbl>
              <a:tblPr firstRow="1" firstCol="1">
                <a:tableStyleId>{2A488322-F2BA-4B5B-9748-0D474271808F}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3966593119"/>
                    </a:ext>
                  </a:extLst>
                </a:gridCol>
                <a:gridCol w="4284134">
                  <a:extLst>
                    <a:ext uri="{9D8B030D-6E8A-4147-A177-3AD203B41FA5}">
                      <a16:colId xmlns:a16="http://schemas.microsoft.com/office/drawing/2014/main" val="476839989"/>
                    </a:ext>
                  </a:extLst>
                </a:gridCol>
                <a:gridCol w="4097867">
                  <a:extLst>
                    <a:ext uri="{9D8B030D-6E8A-4147-A177-3AD203B41FA5}">
                      <a16:colId xmlns:a16="http://schemas.microsoft.com/office/drawing/2014/main" val="2011173692"/>
                    </a:ext>
                  </a:extLst>
                </a:gridCol>
              </a:tblGrid>
              <a:tr h="5685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Method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Request Entity-Body/Representation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Response Entity-Body/Representation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2048622230"/>
                  </a:ext>
                </a:extLst>
              </a:tr>
              <a:tr h="8122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GET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(Usually) Empty Representation/entity-body sent by client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Server returns representation of resource in HTTP Response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372357748"/>
                  </a:ext>
                </a:extLst>
              </a:tr>
              <a:tr h="8122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DELETE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(Usually) Empty Representation/entity-body sent by client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Server may return entity body with status message or nothing at all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862988676"/>
                  </a:ext>
                </a:extLst>
              </a:tr>
              <a:tr h="8122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PUT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(Usually) Client’s proposed representation of resource in entity-body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Server may respond back with status message or with copy of representation or nothing at all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666144311"/>
                  </a:ext>
                </a:extLst>
              </a:tr>
              <a:tr h="8122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POST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Client’s proposed representation of resource in entity-body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Server may respond back with status message or with copy of representation or nothing at all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180186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9280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2896F-7232-804B-BE32-5B055C604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 vs POST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0002A-F075-C040-8062-74B8E1B48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POST</a:t>
            </a:r>
          </a:p>
          <a:p>
            <a:pPr lvl="1"/>
            <a:r>
              <a:rPr lang="en-US" dirty="0"/>
              <a:t>Commonly used for creating subordinate resources existing in relation to some “parent”</a:t>
            </a:r>
          </a:p>
          <a:p>
            <a:pPr lvl="2"/>
            <a:r>
              <a:rPr lang="en-US" dirty="0"/>
              <a:t>Parent: /logs/</a:t>
            </a:r>
            <a:r>
              <a:rPr lang="en-US" dirty="0" err="1"/>
              <a:t>mylog</a:t>
            </a:r>
            <a:r>
              <a:rPr lang="en-US" dirty="0"/>
              <a:t>		(table in DB)</a:t>
            </a:r>
          </a:p>
          <a:p>
            <a:pPr lvl="2"/>
            <a:r>
              <a:rPr lang="en-US" dirty="0"/>
              <a:t>Children: /logs/</a:t>
            </a:r>
            <a:r>
              <a:rPr lang="en-US" dirty="0" err="1"/>
              <a:t>mylog</a:t>
            </a:r>
            <a:r>
              <a:rPr lang="en-US" dirty="0"/>
              <a:t>/entries/1		(row in table)</a:t>
            </a:r>
          </a:p>
          <a:p>
            <a:r>
              <a:rPr lang="en-US" dirty="0"/>
              <a:t>PUT</a:t>
            </a:r>
          </a:p>
          <a:p>
            <a:pPr lvl="1"/>
            <a:r>
              <a:rPr lang="en-US" dirty="0"/>
              <a:t>Usually used for modifying existing resources</a:t>
            </a:r>
          </a:p>
          <a:p>
            <a:pPr lvl="1"/>
            <a:r>
              <a:rPr lang="en-US" dirty="0"/>
              <a:t>May be used for creating resources</a:t>
            </a:r>
          </a:p>
          <a:p>
            <a:r>
              <a:rPr lang="en-US" dirty="0"/>
              <a:t>PUT vs. POST (for creation)</a:t>
            </a:r>
          </a:p>
          <a:p>
            <a:pPr lvl="1"/>
            <a:r>
              <a:rPr lang="en-US" dirty="0"/>
              <a:t>PUT: client in charge of deciding which URI resource</a:t>
            </a:r>
          </a:p>
          <a:p>
            <a:pPr lvl="1"/>
            <a:r>
              <a:rPr lang="en-US" dirty="0"/>
              <a:t>POST: server in charge of deciding which URI resource</a:t>
            </a:r>
          </a:p>
        </p:txBody>
      </p:sp>
    </p:spTree>
    <p:extLst>
      <p:ext uri="{BB962C8B-B14F-4D97-AF65-F5344CB8AC3E}">
        <p14:creationId xmlns:p14="http://schemas.microsoft.com/office/powerpoint/2010/main" val="2520095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03B8-3453-4D4B-9209-E09DB5126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 vs POST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B54DB-36D4-ED42-982A-394EAF34C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… In the case of partial updates</a:t>
            </a:r>
          </a:p>
          <a:p>
            <a:pPr lvl="1"/>
            <a:r>
              <a:rPr lang="en-US" dirty="0"/>
              <a:t>PUT: send completely new representation overwriting current</a:t>
            </a:r>
          </a:p>
          <a:p>
            <a:pPr lvl="1"/>
            <a:r>
              <a:rPr lang="en-US" dirty="0"/>
              <a:t>POST: create new resource</a:t>
            </a:r>
          </a:p>
          <a:p>
            <a:r>
              <a:rPr lang="en-US" dirty="0"/>
              <a:t>… In Practice</a:t>
            </a:r>
          </a:p>
          <a:p>
            <a:pPr lvl="1"/>
            <a:r>
              <a:rPr lang="en-US" dirty="0"/>
              <a:t>PUT for partial works fine</a:t>
            </a:r>
          </a:p>
          <a:p>
            <a:pPr lvl="2"/>
            <a:r>
              <a:rPr lang="en-US" dirty="0"/>
              <a:t>No evidence/claim for why it can’t (or shouldn’t)</a:t>
            </a:r>
          </a:p>
          <a:p>
            <a:pPr lvl="1"/>
            <a:r>
              <a:rPr lang="en-US" dirty="0"/>
              <a:t>POST may also be used and some “purists” prefer this</a:t>
            </a:r>
          </a:p>
          <a:p>
            <a:r>
              <a:rPr lang="en-US" dirty="0"/>
              <a:t>Ultimately, your manager/supervisor will determine requirements for you</a:t>
            </a:r>
          </a:p>
        </p:txBody>
      </p:sp>
    </p:spTree>
    <p:extLst>
      <p:ext uri="{BB962C8B-B14F-4D97-AF65-F5344CB8AC3E}">
        <p14:creationId xmlns:p14="http://schemas.microsoft.com/office/powerpoint/2010/main" val="1652972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24C1C-99FA-BA40-9E17-EBF51D443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– Safety and Idempotence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AFA1A-5AAB-6246-99EF-59B86370D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Depends on calls being </a:t>
            </a:r>
            <a:r>
              <a:rPr lang="en-US" b="1" dirty="0"/>
              <a:t>correctly used</a:t>
            </a:r>
            <a:endParaRPr lang="en-US" dirty="0"/>
          </a:p>
          <a:p>
            <a:r>
              <a:rPr lang="en-US" b="1" dirty="0"/>
              <a:t>Safety</a:t>
            </a:r>
          </a:p>
          <a:p>
            <a:pPr lvl="1"/>
            <a:r>
              <a:rPr lang="en-US" dirty="0"/>
              <a:t>The request doesn’t change the server state</a:t>
            </a:r>
          </a:p>
          <a:p>
            <a:pPr lvl="1"/>
            <a:r>
              <a:rPr lang="en-US" dirty="0"/>
              <a:t>No side effects</a:t>
            </a:r>
          </a:p>
          <a:p>
            <a:pPr lvl="1"/>
            <a:r>
              <a:rPr lang="en-US" dirty="0"/>
              <a:t>Making 10 requests is the same as making one (or even none!)</a:t>
            </a:r>
          </a:p>
          <a:p>
            <a:r>
              <a:rPr lang="en-US" b="1" dirty="0"/>
              <a:t>Idempotence</a:t>
            </a:r>
          </a:p>
          <a:p>
            <a:pPr lvl="1"/>
            <a:r>
              <a:rPr lang="en-US" dirty="0"/>
              <a:t>Executing the same operation is the same as executing once</a:t>
            </a:r>
          </a:p>
          <a:p>
            <a:pPr lvl="1"/>
            <a:r>
              <a:rPr lang="en-US" dirty="0"/>
              <a:t>Deleting an already DELETE-ed resource is still deleted</a:t>
            </a:r>
          </a:p>
          <a:p>
            <a:pPr lvl="1"/>
            <a:r>
              <a:rPr lang="en-US" dirty="0"/>
              <a:t>Updating an already UPDATE-ed resource with PUT has no effect</a:t>
            </a:r>
          </a:p>
        </p:txBody>
      </p:sp>
    </p:spTree>
    <p:extLst>
      <p:ext uri="{BB962C8B-B14F-4D97-AF65-F5344CB8AC3E}">
        <p14:creationId xmlns:p14="http://schemas.microsoft.com/office/powerpoint/2010/main" val="2698425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7A1E7-6CB1-6D49-9462-C0E1330A6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Idempotence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456C5-9863-0241-855D-10D9EE1FC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performing an operation again gives the same result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94E8B3D-16EF-6E44-B11F-CEBEA192E3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558067"/>
              </p:ext>
            </p:extLst>
          </p:nvPr>
        </p:nvGraphicFramePr>
        <p:xfrm>
          <a:off x="1651000" y="2941077"/>
          <a:ext cx="812799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24514031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18679985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906086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HTTP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Idempotence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Safety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138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458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92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792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363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281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990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2494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1C4BA-10D8-A04A-8BBD-B285DBEF9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RESTful Architecture: Steps to Success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010F1-4229-CA43-977A-302A70583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236685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Figure out the dataset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Split dataset into resources, then </a:t>
            </a:r>
            <a:r>
              <a:rPr lang="en-US" b="1" dirty="0"/>
              <a:t>for each kind of resource:</a:t>
            </a:r>
            <a:endParaRPr lang="en-US" dirty="0"/>
          </a:p>
          <a:p>
            <a:pPr marL="635508" lvl="1" indent="-342900">
              <a:buFont typeface="+mj-lt"/>
              <a:buAutoNum type="arabicPeriod"/>
            </a:pPr>
            <a:r>
              <a:rPr lang="en-US" dirty="0"/>
              <a:t>Name resources with URIs</a:t>
            </a:r>
          </a:p>
          <a:p>
            <a:pPr marL="635508" lvl="1" indent="-342900">
              <a:buFont typeface="+mj-lt"/>
              <a:buAutoNum type="arabicPeriod"/>
            </a:pPr>
            <a:r>
              <a:rPr lang="en-US" dirty="0"/>
              <a:t>Expose a subset of uniform interface</a:t>
            </a:r>
          </a:p>
          <a:p>
            <a:pPr marL="635508" lvl="1" indent="-342900">
              <a:buFont typeface="+mj-lt"/>
              <a:buAutoNum type="arabicPeriod"/>
            </a:pPr>
            <a:r>
              <a:rPr lang="en-US" dirty="0"/>
              <a:t>Design representation(s) accepted from client</a:t>
            </a:r>
          </a:p>
          <a:p>
            <a:pPr marL="635508" lvl="1" indent="-342900">
              <a:buFont typeface="+mj-lt"/>
              <a:buAutoNum type="arabicPeriod"/>
            </a:pPr>
            <a:r>
              <a:rPr lang="en-US" dirty="0"/>
              <a:t>Design representation(s) served to client</a:t>
            </a:r>
          </a:p>
          <a:p>
            <a:pPr marL="635508" lvl="1" indent="-342900">
              <a:buFont typeface="+mj-lt"/>
              <a:buAutoNum type="arabicPeriod"/>
            </a:pPr>
            <a:r>
              <a:rPr lang="en-US" dirty="0"/>
              <a:t>Consider typical course of events (sunny-day scenarios)</a:t>
            </a:r>
          </a:p>
          <a:p>
            <a:pPr marL="635508" lvl="1" indent="-342900">
              <a:buFont typeface="+mj-lt"/>
              <a:buAutoNum type="arabicPeriod"/>
            </a:pPr>
            <a:r>
              <a:rPr lang="en-US" dirty="0"/>
              <a:t>Consider alternative/error conditions (rainy-day scenarios)</a:t>
            </a:r>
          </a:p>
        </p:txBody>
      </p:sp>
    </p:spTree>
    <p:extLst>
      <p:ext uri="{BB962C8B-B14F-4D97-AF65-F5344CB8AC3E}">
        <p14:creationId xmlns:p14="http://schemas.microsoft.com/office/powerpoint/2010/main" val="768117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54B88-275F-864B-85D3-3D9734EF4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Status/Response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CE31C-6F52-354A-87AB-267F0ACBD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 has built-in set of status codes</a:t>
            </a:r>
          </a:p>
          <a:p>
            <a:pPr lvl="1"/>
            <a:r>
              <a:rPr lang="en-US" dirty="0"/>
              <a:t>2XX – Success (200 OK, 201 Created,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3XX – Redirection (303 See other)</a:t>
            </a:r>
          </a:p>
          <a:p>
            <a:pPr lvl="1"/>
            <a:r>
              <a:rPr lang="en-US" dirty="0"/>
              <a:t>4XX – Client error (404 not found)</a:t>
            </a:r>
          </a:p>
          <a:p>
            <a:pPr lvl="1"/>
            <a:r>
              <a:rPr lang="en-US" dirty="0"/>
              <a:t>5XX – Server error (500 Internal Server Error)</a:t>
            </a:r>
          </a:p>
          <a:p>
            <a:r>
              <a:rPr lang="en-US" dirty="0"/>
              <a:t>Leverage existing status codes to handle</a:t>
            </a:r>
          </a:p>
          <a:p>
            <a:pPr lvl="1"/>
            <a:r>
              <a:rPr lang="en-US" dirty="0"/>
              <a:t>Sunny day scenarios</a:t>
            </a:r>
          </a:p>
          <a:p>
            <a:pPr lvl="1"/>
            <a:r>
              <a:rPr lang="en-US" dirty="0"/>
              <a:t>Rainy day scenarios</a:t>
            </a:r>
          </a:p>
          <a:p>
            <a:r>
              <a:rPr lang="en-US" dirty="0"/>
              <a:t>Do not try to reinvent the wheel!</a:t>
            </a:r>
          </a:p>
        </p:txBody>
      </p:sp>
    </p:spTree>
    <p:extLst>
      <p:ext uri="{BB962C8B-B14F-4D97-AF65-F5344CB8AC3E}">
        <p14:creationId xmlns:p14="http://schemas.microsoft.com/office/powerpoint/2010/main" val="2384027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9BB42-0628-734A-9378-A2114802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RESTful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E38E6-533B-EA48-9751-BC3971166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Authentication/Authorization data sent with every request</a:t>
            </a:r>
          </a:p>
          <a:p>
            <a:r>
              <a:rPr lang="en-US" dirty="0"/>
              <a:t>Sessions are NOT RESTful (sessions </a:t>
            </a:r>
            <a:r>
              <a:rPr lang="en-US" dirty="0">
                <a:sym typeface="Wingdings" pitchFamily="2" charset="2"/>
              </a:rPr>
              <a:t> state)</a:t>
            </a:r>
          </a:p>
          <a:p>
            <a:r>
              <a:rPr lang="en-US" dirty="0">
                <a:sym typeface="Wingdings" pitchFamily="2" charset="2"/>
              </a:rPr>
              <a:t>Cookies (if used appropriately) are RESTful</a:t>
            </a:r>
          </a:p>
          <a:p>
            <a:r>
              <a:rPr lang="en-US" dirty="0">
                <a:sym typeface="Wingdings" pitchFamily="2" charset="2"/>
              </a:rPr>
              <a:t>100% RESTful should not necessarily be a goal</a:t>
            </a:r>
          </a:p>
          <a:p>
            <a:pPr lvl="1"/>
            <a:r>
              <a:rPr lang="en-US" dirty="0">
                <a:sym typeface="Wingdings" pitchFamily="2" charset="2"/>
              </a:rPr>
              <a:t>Login/Logout</a:t>
            </a:r>
          </a:p>
          <a:p>
            <a:r>
              <a:rPr lang="en-US" dirty="0">
                <a:sym typeface="Wingdings" pitchFamily="2" charset="2"/>
              </a:rPr>
              <a:t>Some server frameworks only support GET/POST</a:t>
            </a:r>
          </a:p>
          <a:p>
            <a:pPr lvl="1"/>
            <a:r>
              <a:rPr lang="en-US" dirty="0">
                <a:sym typeface="Wingdings" pitchFamily="2" charset="2"/>
              </a:rPr>
              <a:t>Forces developer to overload POST for PUT/DELETE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544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1073D-3210-8C4F-A239-BDC49B02B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28289-FEAE-8242-9F7E-75D4E542F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122118"/>
          </a:xfrm>
        </p:spPr>
        <p:txBody>
          <a:bodyPr>
            <a:normAutofit/>
          </a:bodyPr>
          <a:lstStyle/>
          <a:p>
            <a:r>
              <a:rPr lang="en-US" b="1" u="sng" dirty="0" err="1"/>
              <a:t>RE</a:t>
            </a:r>
            <a:r>
              <a:rPr lang="en-US" dirty="0" err="1"/>
              <a:t>presentational</a:t>
            </a:r>
            <a:r>
              <a:rPr lang="en-US" dirty="0"/>
              <a:t> </a:t>
            </a:r>
            <a:r>
              <a:rPr lang="en-US" b="1" u="sng" dirty="0"/>
              <a:t>S</a:t>
            </a:r>
            <a:r>
              <a:rPr lang="en-US" dirty="0"/>
              <a:t>tate </a:t>
            </a:r>
            <a:r>
              <a:rPr lang="en-US" b="1" u="sng" dirty="0"/>
              <a:t>T</a:t>
            </a:r>
            <a:r>
              <a:rPr lang="en-US" dirty="0"/>
              <a:t>ransfer</a:t>
            </a:r>
          </a:p>
          <a:p>
            <a:r>
              <a:rPr lang="en-US" dirty="0"/>
              <a:t>Architectural style of the web</a:t>
            </a:r>
          </a:p>
          <a:p>
            <a:pPr lvl="1"/>
            <a:r>
              <a:rPr lang="en-US" dirty="0"/>
              <a:t>Used by websites (AJAX)</a:t>
            </a:r>
          </a:p>
          <a:p>
            <a:r>
              <a:rPr lang="en-US" dirty="0"/>
              <a:t>Set of design criteria</a:t>
            </a:r>
          </a:p>
          <a:p>
            <a:pPr lvl="1"/>
            <a:r>
              <a:rPr lang="en-US" dirty="0"/>
              <a:t>NOT the physical structure (or architecture) of the system</a:t>
            </a:r>
          </a:p>
          <a:p>
            <a:pPr lvl="1"/>
            <a:r>
              <a:rPr lang="en-US" dirty="0"/>
              <a:t>NOT tied to the web or HTTP</a:t>
            </a:r>
          </a:p>
          <a:p>
            <a:r>
              <a:rPr lang="en-US" dirty="0"/>
              <a:t>“Web” applications are the most prevalent</a:t>
            </a:r>
          </a:p>
          <a:p>
            <a:pPr lvl="1"/>
            <a:r>
              <a:rPr lang="en-US" dirty="0"/>
              <a:t>Collaboration</a:t>
            </a:r>
          </a:p>
          <a:p>
            <a:pPr lvl="1"/>
            <a:r>
              <a:rPr lang="en-US" dirty="0"/>
              <a:t>Productivity (MS Office, Google Docs, </a:t>
            </a:r>
            <a:r>
              <a:rPr lang="en-US" dirty="0" err="1"/>
              <a:t>Github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Social Networks</a:t>
            </a:r>
          </a:p>
        </p:txBody>
      </p:sp>
    </p:spTree>
    <p:extLst>
      <p:ext uri="{BB962C8B-B14F-4D97-AF65-F5344CB8AC3E}">
        <p14:creationId xmlns:p14="http://schemas.microsoft.com/office/powerpoint/2010/main" val="1314343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12C86-06B8-0547-9AE3-E47C87E6C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RESTful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DEC0F-49E2-7C4B-8EC6-CA0A37E93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Simpler and Intuitive Design</a:t>
            </a:r>
          </a:p>
          <a:p>
            <a:r>
              <a:rPr lang="en-US" dirty="0"/>
              <a:t>Server doesn’t have to worry about client timeout</a:t>
            </a:r>
          </a:p>
          <a:p>
            <a:r>
              <a:rPr lang="en-US" dirty="0"/>
              <a:t>Clients can easily service interruptions / server restart</a:t>
            </a:r>
          </a:p>
          <a:p>
            <a:r>
              <a:rPr lang="en-US" dirty="0"/>
              <a:t>Easily distributed</a:t>
            </a:r>
          </a:p>
          <a:p>
            <a:r>
              <a:rPr lang="en-US" dirty="0"/>
              <a:t>Scalable</a:t>
            </a:r>
          </a:p>
          <a:p>
            <a:r>
              <a:rPr lang="en-US" dirty="0"/>
              <a:t>Stateless </a:t>
            </a:r>
            <a:r>
              <a:rPr lang="en-US" dirty="0">
                <a:sym typeface="Wingdings" pitchFamily="2" charset="2"/>
              </a:rPr>
              <a:t> easier to cache</a:t>
            </a:r>
          </a:p>
          <a:p>
            <a:r>
              <a:rPr lang="en-US" dirty="0">
                <a:sym typeface="Wingdings" pitchFamily="2" charset="2"/>
              </a:rPr>
              <a:t>Bookmarkable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560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F8376-CF0B-E24F-9573-86F965677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3-Tier Architecture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34DF9-7CE1-E64A-ABA3-D6F74A78D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Layer 1: Presentation</a:t>
            </a:r>
          </a:p>
          <a:p>
            <a:pPr lvl="1"/>
            <a:r>
              <a:rPr lang="en-US" dirty="0"/>
              <a:t>HTML</a:t>
            </a:r>
          </a:p>
          <a:p>
            <a:pPr lvl="1"/>
            <a:r>
              <a:rPr lang="en-US" dirty="0"/>
              <a:t>CSS</a:t>
            </a:r>
          </a:p>
          <a:p>
            <a:pPr lvl="1"/>
            <a:r>
              <a:rPr lang="en-US" dirty="0"/>
              <a:t>JS</a:t>
            </a:r>
          </a:p>
          <a:p>
            <a:r>
              <a:rPr lang="en-US" dirty="0"/>
              <a:t>Layer 2: Business Logic</a:t>
            </a:r>
          </a:p>
          <a:p>
            <a:pPr lvl="1"/>
            <a:r>
              <a:rPr lang="en-US" dirty="0"/>
              <a:t>RESTful framework</a:t>
            </a:r>
          </a:p>
          <a:p>
            <a:pPr lvl="1"/>
            <a:r>
              <a:rPr lang="en-US" dirty="0"/>
              <a:t>MVC</a:t>
            </a:r>
          </a:p>
          <a:p>
            <a:r>
              <a:rPr lang="en-US" dirty="0"/>
              <a:t>Layer 3: Data Access</a:t>
            </a:r>
          </a:p>
          <a:p>
            <a:pPr lvl="1"/>
            <a:r>
              <a:rPr lang="en-US" dirty="0"/>
              <a:t>ORM tools: Hibernate, Spring JDBC, </a:t>
            </a:r>
            <a:r>
              <a:rPr lang="en-US" dirty="0" err="1"/>
              <a:t>ActiveRecord</a:t>
            </a:r>
            <a:r>
              <a:rPr lang="en-US" dirty="0"/>
              <a:t> (Ruby, </a:t>
            </a:r>
            <a:r>
              <a:rPr lang="en-US" dirty="0" err="1"/>
              <a:t>DataMapper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May already be integrated with RESTful framework and represented as Models in MVC</a:t>
            </a:r>
          </a:p>
        </p:txBody>
      </p:sp>
    </p:spTree>
    <p:extLst>
      <p:ext uri="{BB962C8B-B14F-4D97-AF65-F5344CB8AC3E}">
        <p14:creationId xmlns:p14="http://schemas.microsoft.com/office/powerpoint/2010/main" val="4133073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88FB3-662B-6D46-B64B-BFCCC8DAF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1C743-3FC4-5745-8C5C-D4C2E3B81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100% REST isn’t a goal</a:t>
            </a:r>
          </a:p>
          <a:p>
            <a:r>
              <a:rPr lang="en-US" dirty="0"/>
              <a:t>… but REST should still be a target</a:t>
            </a:r>
          </a:p>
          <a:p>
            <a:r>
              <a:rPr lang="en-US" dirty="0"/>
              <a:t>Various architectures can be composable</a:t>
            </a:r>
          </a:p>
          <a:p>
            <a:r>
              <a:rPr lang="en-US" dirty="0"/>
              <a:t>MVC on client-side?</a:t>
            </a:r>
          </a:p>
          <a:p>
            <a:r>
              <a:rPr lang="en-US" dirty="0"/>
              <a:t>Event-based communication is necessary for real-time and asynchronous applications</a:t>
            </a:r>
          </a:p>
        </p:txBody>
      </p:sp>
    </p:spTree>
    <p:extLst>
      <p:ext uri="{BB962C8B-B14F-4D97-AF65-F5344CB8AC3E}">
        <p14:creationId xmlns:p14="http://schemas.microsoft.com/office/powerpoint/2010/main" val="4061233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B776E-AD5E-2F41-955B-28CD04BF0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28B53-2810-6B45-863A-24BDEDEE4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microservice architectural style</a:t>
            </a:r>
          </a:p>
          <a:p>
            <a:pPr lvl="1"/>
            <a:r>
              <a:rPr lang="en-US" dirty="0"/>
              <a:t>an approach to developing a single application</a:t>
            </a:r>
          </a:p>
          <a:p>
            <a:pPr lvl="1"/>
            <a:r>
              <a:rPr lang="en-US" dirty="0"/>
              <a:t>as a suite of small services</a:t>
            </a:r>
          </a:p>
          <a:p>
            <a:pPr lvl="1"/>
            <a:r>
              <a:rPr lang="en-US" dirty="0"/>
              <a:t>each running in its own process and communicating with lightweight mechanisms</a:t>
            </a:r>
          </a:p>
          <a:p>
            <a:pPr lvl="1"/>
            <a:r>
              <a:rPr lang="en-US" dirty="0"/>
              <a:t>often an HTTP resource API</a:t>
            </a:r>
          </a:p>
        </p:txBody>
      </p:sp>
    </p:spTree>
    <p:extLst>
      <p:ext uri="{BB962C8B-B14F-4D97-AF65-F5344CB8AC3E}">
        <p14:creationId xmlns:p14="http://schemas.microsoft.com/office/powerpoint/2010/main" val="2396576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39843-235B-1841-BE77-BB5FF8090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Oriented Architectures (SOA)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CF7B0-6AD3-E040-8076-2D5CCB0C4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AE1EC167-D580-314C-B069-475D1E193C98}"/>
              </a:ext>
            </a:extLst>
          </p:cNvPr>
          <p:cNvSpPr/>
          <p:nvPr/>
        </p:nvSpPr>
        <p:spPr>
          <a:xfrm>
            <a:off x="1416490" y="2852353"/>
            <a:ext cx="4573588" cy="3016739"/>
          </a:xfrm>
          <a:prstGeom prst="rightArrow">
            <a:avLst/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E2C915B1-4CF3-7743-8B86-04E70BBFEC2E}"/>
              </a:ext>
            </a:extLst>
          </p:cNvPr>
          <p:cNvSpPr/>
          <p:nvPr/>
        </p:nvSpPr>
        <p:spPr>
          <a:xfrm>
            <a:off x="1494492" y="3805732"/>
            <a:ext cx="1236254" cy="1098892"/>
          </a:xfrm>
          <a:custGeom>
            <a:avLst/>
            <a:gdLst>
              <a:gd name="connsiteX0" fmla="*/ 0 w 1357532"/>
              <a:gd name="connsiteY0" fmla="*/ 201120 h 1206695"/>
              <a:gd name="connsiteX1" fmla="*/ 201120 w 1357532"/>
              <a:gd name="connsiteY1" fmla="*/ 0 h 1206695"/>
              <a:gd name="connsiteX2" fmla="*/ 1156412 w 1357532"/>
              <a:gd name="connsiteY2" fmla="*/ 0 h 1206695"/>
              <a:gd name="connsiteX3" fmla="*/ 1357532 w 1357532"/>
              <a:gd name="connsiteY3" fmla="*/ 201120 h 1206695"/>
              <a:gd name="connsiteX4" fmla="*/ 1357532 w 1357532"/>
              <a:gd name="connsiteY4" fmla="*/ 1005575 h 1206695"/>
              <a:gd name="connsiteX5" fmla="*/ 1156412 w 1357532"/>
              <a:gd name="connsiteY5" fmla="*/ 1206695 h 1206695"/>
              <a:gd name="connsiteX6" fmla="*/ 201120 w 1357532"/>
              <a:gd name="connsiteY6" fmla="*/ 1206695 h 1206695"/>
              <a:gd name="connsiteX7" fmla="*/ 0 w 1357532"/>
              <a:gd name="connsiteY7" fmla="*/ 1005575 h 1206695"/>
              <a:gd name="connsiteX8" fmla="*/ 0 w 1357532"/>
              <a:gd name="connsiteY8" fmla="*/ 201120 h 120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7532" h="1206695">
                <a:moveTo>
                  <a:pt x="0" y="201120"/>
                </a:moveTo>
                <a:cubicBezTo>
                  <a:pt x="0" y="90044"/>
                  <a:pt x="90044" y="0"/>
                  <a:pt x="201120" y="0"/>
                </a:cubicBezTo>
                <a:lnTo>
                  <a:pt x="1156412" y="0"/>
                </a:lnTo>
                <a:cubicBezTo>
                  <a:pt x="1267488" y="0"/>
                  <a:pt x="1357532" y="90044"/>
                  <a:pt x="1357532" y="201120"/>
                </a:cubicBezTo>
                <a:lnTo>
                  <a:pt x="1357532" y="1005575"/>
                </a:lnTo>
                <a:cubicBezTo>
                  <a:pt x="1357532" y="1116651"/>
                  <a:pt x="1267488" y="1206695"/>
                  <a:pt x="1156412" y="1206695"/>
                </a:cubicBezTo>
                <a:lnTo>
                  <a:pt x="201120" y="1206695"/>
                </a:lnTo>
                <a:cubicBezTo>
                  <a:pt x="90044" y="1206695"/>
                  <a:pt x="0" y="1116651"/>
                  <a:pt x="0" y="1005575"/>
                </a:cubicBezTo>
                <a:lnTo>
                  <a:pt x="0" y="20112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726" tIns="142726" rIns="142726" bIns="142726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/>
              <a:t>The API is the contract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537575B-D3CA-1245-9C9B-815E6CE421F2}"/>
              </a:ext>
            </a:extLst>
          </p:cNvPr>
          <p:cNvSpPr/>
          <p:nvPr/>
        </p:nvSpPr>
        <p:spPr>
          <a:xfrm>
            <a:off x="2832622" y="3805732"/>
            <a:ext cx="1236254" cy="1098892"/>
          </a:xfrm>
          <a:custGeom>
            <a:avLst/>
            <a:gdLst>
              <a:gd name="connsiteX0" fmla="*/ 0 w 1357532"/>
              <a:gd name="connsiteY0" fmla="*/ 201120 h 1206695"/>
              <a:gd name="connsiteX1" fmla="*/ 201120 w 1357532"/>
              <a:gd name="connsiteY1" fmla="*/ 0 h 1206695"/>
              <a:gd name="connsiteX2" fmla="*/ 1156412 w 1357532"/>
              <a:gd name="connsiteY2" fmla="*/ 0 h 1206695"/>
              <a:gd name="connsiteX3" fmla="*/ 1357532 w 1357532"/>
              <a:gd name="connsiteY3" fmla="*/ 201120 h 1206695"/>
              <a:gd name="connsiteX4" fmla="*/ 1357532 w 1357532"/>
              <a:gd name="connsiteY4" fmla="*/ 1005575 h 1206695"/>
              <a:gd name="connsiteX5" fmla="*/ 1156412 w 1357532"/>
              <a:gd name="connsiteY5" fmla="*/ 1206695 h 1206695"/>
              <a:gd name="connsiteX6" fmla="*/ 201120 w 1357532"/>
              <a:gd name="connsiteY6" fmla="*/ 1206695 h 1206695"/>
              <a:gd name="connsiteX7" fmla="*/ 0 w 1357532"/>
              <a:gd name="connsiteY7" fmla="*/ 1005575 h 1206695"/>
              <a:gd name="connsiteX8" fmla="*/ 0 w 1357532"/>
              <a:gd name="connsiteY8" fmla="*/ 201120 h 120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7532" h="1206695">
                <a:moveTo>
                  <a:pt x="0" y="201120"/>
                </a:moveTo>
                <a:cubicBezTo>
                  <a:pt x="0" y="90044"/>
                  <a:pt x="90044" y="0"/>
                  <a:pt x="201120" y="0"/>
                </a:cubicBezTo>
                <a:lnTo>
                  <a:pt x="1156412" y="0"/>
                </a:lnTo>
                <a:cubicBezTo>
                  <a:pt x="1267488" y="0"/>
                  <a:pt x="1357532" y="90044"/>
                  <a:pt x="1357532" y="201120"/>
                </a:cubicBezTo>
                <a:lnTo>
                  <a:pt x="1357532" y="1005575"/>
                </a:lnTo>
                <a:cubicBezTo>
                  <a:pt x="1357532" y="1116651"/>
                  <a:pt x="1267488" y="1206695"/>
                  <a:pt x="1156412" y="1206695"/>
                </a:cubicBezTo>
                <a:lnTo>
                  <a:pt x="201120" y="1206695"/>
                </a:lnTo>
                <a:cubicBezTo>
                  <a:pt x="90044" y="1206695"/>
                  <a:pt x="0" y="1116651"/>
                  <a:pt x="0" y="1005575"/>
                </a:cubicBezTo>
                <a:lnTo>
                  <a:pt x="0" y="20112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50000"/>
              <a:hueOff val="-27656"/>
              <a:satOff val="-5606"/>
              <a:lumOff val="30834"/>
              <a:alphaOff val="0"/>
            </a:schemeClr>
          </a:fillRef>
          <a:effectRef idx="0">
            <a:schemeClr val="accent2">
              <a:shade val="50000"/>
              <a:hueOff val="-27656"/>
              <a:satOff val="-5606"/>
              <a:lumOff val="3083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726" tIns="142726" rIns="142726" bIns="142726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/>
              <a:t>…And the product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2552CDB3-26A9-304E-ACEC-0E5569E94BA5}"/>
              </a:ext>
            </a:extLst>
          </p:cNvPr>
          <p:cNvSpPr/>
          <p:nvPr/>
        </p:nvSpPr>
        <p:spPr>
          <a:xfrm>
            <a:off x="4170752" y="3805732"/>
            <a:ext cx="1236254" cy="1098892"/>
          </a:xfrm>
          <a:custGeom>
            <a:avLst/>
            <a:gdLst>
              <a:gd name="connsiteX0" fmla="*/ 0 w 1357532"/>
              <a:gd name="connsiteY0" fmla="*/ 201120 h 1206695"/>
              <a:gd name="connsiteX1" fmla="*/ 201120 w 1357532"/>
              <a:gd name="connsiteY1" fmla="*/ 0 h 1206695"/>
              <a:gd name="connsiteX2" fmla="*/ 1156412 w 1357532"/>
              <a:gd name="connsiteY2" fmla="*/ 0 h 1206695"/>
              <a:gd name="connsiteX3" fmla="*/ 1357532 w 1357532"/>
              <a:gd name="connsiteY3" fmla="*/ 201120 h 1206695"/>
              <a:gd name="connsiteX4" fmla="*/ 1357532 w 1357532"/>
              <a:gd name="connsiteY4" fmla="*/ 1005575 h 1206695"/>
              <a:gd name="connsiteX5" fmla="*/ 1156412 w 1357532"/>
              <a:gd name="connsiteY5" fmla="*/ 1206695 h 1206695"/>
              <a:gd name="connsiteX6" fmla="*/ 201120 w 1357532"/>
              <a:gd name="connsiteY6" fmla="*/ 1206695 h 1206695"/>
              <a:gd name="connsiteX7" fmla="*/ 0 w 1357532"/>
              <a:gd name="connsiteY7" fmla="*/ 1005575 h 1206695"/>
              <a:gd name="connsiteX8" fmla="*/ 0 w 1357532"/>
              <a:gd name="connsiteY8" fmla="*/ 201120 h 120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7532" h="1206695">
                <a:moveTo>
                  <a:pt x="0" y="201120"/>
                </a:moveTo>
                <a:cubicBezTo>
                  <a:pt x="0" y="90044"/>
                  <a:pt x="90044" y="0"/>
                  <a:pt x="201120" y="0"/>
                </a:cubicBezTo>
                <a:lnTo>
                  <a:pt x="1156412" y="0"/>
                </a:lnTo>
                <a:cubicBezTo>
                  <a:pt x="1267488" y="0"/>
                  <a:pt x="1357532" y="90044"/>
                  <a:pt x="1357532" y="201120"/>
                </a:cubicBezTo>
                <a:lnTo>
                  <a:pt x="1357532" y="1005575"/>
                </a:lnTo>
                <a:cubicBezTo>
                  <a:pt x="1357532" y="1116651"/>
                  <a:pt x="1267488" y="1206695"/>
                  <a:pt x="1156412" y="1206695"/>
                </a:cubicBezTo>
                <a:lnTo>
                  <a:pt x="201120" y="1206695"/>
                </a:lnTo>
                <a:cubicBezTo>
                  <a:pt x="90044" y="1206695"/>
                  <a:pt x="0" y="1116651"/>
                  <a:pt x="0" y="1005575"/>
                </a:cubicBezTo>
                <a:lnTo>
                  <a:pt x="0" y="20112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50000"/>
              <a:hueOff val="-27656"/>
              <a:satOff val="-5606"/>
              <a:lumOff val="30834"/>
              <a:alphaOff val="0"/>
            </a:schemeClr>
          </a:fillRef>
          <a:effectRef idx="0">
            <a:schemeClr val="accent2">
              <a:shade val="50000"/>
              <a:hueOff val="-27656"/>
              <a:satOff val="-5606"/>
              <a:lumOff val="3083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726" tIns="142726" rIns="142726" bIns="142726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/>
              <a:t>“This is what I need…”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1082CDD9-F379-A846-8088-B2ECFF52A825}"/>
              </a:ext>
            </a:extLst>
          </p:cNvPr>
          <p:cNvSpPr/>
          <p:nvPr/>
        </p:nvSpPr>
        <p:spPr>
          <a:xfrm flipH="1">
            <a:off x="5990078" y="2852353"/>
            <a:ext cx="4573588" cy="3016739"/>
          </a:xfrm>
          <a:prstGeom prst="rightArrow">
            <a:avLst/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005FA412-537F-9440-93E3-F33087EC8E0F}"/>
              </a:ext>
            </a:extLst>
          </p:cNvPr>
          <p:cNvSpPr/>
          <p:nvPr/>
        </p:nvSpPr>
        <p:spPr>
          <a:xfrm>
            <a:off x="6552828" y="3805732"/>
            <a:ext cx="1236254" cy="1098892"/>
          </a:xfrm>
          <a:custGeom>
            <a:avLst/>
            <a:gdLst>
              <a:gd name="connsiteX0" fmla="*/ 0 w 1357532"/>
              <a:gd name="connsiteY0" fmla="*/ 201120 h 1206695"/>
              <a:gd name="connsiteX1" fmla="*/ 201120 w 1357532"/>
              <a:gd name="connsiteY1" fmla="*/ 0 h 1206695"/>
              <a:gd name="connsiteX2" fmla="*/ 1156412 w 1357532"/>
              <a:gd name="connsiteY2" fmla="*/ 0 h 1206695"/>
              <a:gd name="connsiteX3" fmla="*/ 1357532 w 1357532"/>
              <a:gd name="connsiteY3" fmla="*/ 201120 h 1206695"/>
              <a:gd name="connsiteX4" fmla="*/ 1357532 w 1357532"/>
              <a:gd name="connsiteY4" fmla="*/ 1005575 h 1206695"/>
              <a:gd name="connsiteX5" fmla="*/ 1156412 w 1357532"/>
              <a:gd name="connsiteY5" fmla="*/ 1206695 h 1206695"/>
              <a:gd name="connsiteX6" fmla="*/ 201120 w 1357532"/>
              <a:gd name="connsiteY6" fmla="*/ 1206695 h 1206695"/>
              <a:gd name="connsiteX7" fmla="*/ 0 w 1357532"/>
              <a:gd name="connsiteY7" fmla="*/ 1005575 h 1206695"/>
              <a:gd name="connsiteX8" fmla="*/ 0 w 1357532"/>
              <a:gd name="connsiteY8" fmla="*/ 201120 h 120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7532" h="1206695">
                <a:moveTo>
                  <a:pt x="0" y="201120"/>
                </a:moveTo>
                <a:cubicBezTo>
                  <a:pt x="0" y="90044"/>
                  <a:pt x="90044" y="0"/>
                  <a:pt x="201120" y="0"/>
                </a:cubicBezTo>
                <a:lnTo>
                  <a:pt x="1156412" y="0"/>
                </a:lnTo>
                <a:cubicBezTo>
                  <a:pt x="1267488" y="0"/>
                  <a:pt x="1357532" y="90044"/>
                  <a:pt x="1357532" y="201120"/>
                </a:cubicBezTo>
                <a:lnTo>
                  <a:pt x="1357532" y="1005575"/>
                </a:lnTo>
                <a:cubicBezTo>
                  <a:pt x="1357532" y="1116651"/>
                  <a:pt x="1267488" y="1206695"/>
                  <a:pt x="1156412" y="1206695"/>
                </a:cubicBezTo>
                <a:lnTo>
                  <a:pt x="201120" y="1206695"/>
                </a:lnTo>
                <a:cubicBezTo>
                  <a:pt x="90044" y="1206695"/>
                  <a:pt x="0" y="1116651"/>
                  <a:pt x="0" y="1005575"/>
                </a:cubicBezTo>
                <a:lnTo>
                  <a:pt x="0" y="20112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50000"/>
              <a:hueOff val="-27656"/>
              <a:satOff val="-5606"/>
              <a:lumOff val="30834"/>
              <a:alphaOff val="0"/>
            </a:schemeClr>
          </a:fillRef>
          <a:effectRef idx="0">
            <a:schemeClr val="accent2">
              <a:shade val="50000"/>
              <a:hueOff val="-27656"/>
              <a:satOff val="-5606"/>
              <a:lumOff val="3083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726" tIns="142726" rIns="142726" bIns="142726" numCol="1" spcCol="1270" anchor="ctr" anchorCtr="0">
            <a:noAutofit/>
          </a:bodyPr>
          <a:lstStyle/>
          <a:p>
            <a:pPr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/>
              <a:t>“Here is what I have to offer…”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42E6CE0-3CAE-2E41-8396-B38B31CE925D}"/>
              </a:ext>
            </a:extLst>
          </p:cNvPr>
          <p:cNvSpPr/>
          <p:nvPr/>
        </p:nvSpPr>
        <p:spPr>
          <a:xfrm>
            <a:off x="7890958" y="3805732"/>
            <a:ext cx="1236254" cy="1098892"/>
          </a:xfrm>
          <a:custGeom>
            <a:avLst/>
            <a:gdLst>
              <a:gd name="connsiteX0" fmla="*/ 0 w 1357532"/>
              <a:gd name="connsiteY0" fmla="*/ 201120 h 1206695"/>
              <a:gd name="connsiteX1" fmla="*/ 201120 w 1357532"/>
              <a:gd name="connsiteY1" fmla="*/ 0 h 1206695"/>
              <a:gd name="connsiteX2" fmla="*/ 1156412 w 1357532"/>
              <a:gd name="connsiteY2" fmla="*/ 0 h 1206695"/>
              <a:gd name="connsiteX3" fmla="*/ 1357532 w 1357532"/>
              <a:gd name="connsiteY3" fmla="*/ 201120 h 1206695"/>
              <a:gd name="connsiteX4" fmla="*/ 1357532 w 1357532"/>
              <a:gd name="connsiteY4" fmla="*/ 1005575 h 1206695"/>
              <a:gd name="connsiteX5" fmla="*/ 1156412 w 1357532"/>
              <a:gd name="connsiteY5" fmla="*/ 1206695 h 1206695"/>
              <a:gd name="connsiteX6" fmla="*/ 201120 w 1357532"/>
              <a:gd name="connsiteY6" fmla="*/ 1206695 h 1206695"/>
              <a:gd name="connsiteX7" fmla="*/ 0 w 1357532"/>
              <a:gd name="connsiteY7" fmla="*/ 1005575 h 1206695"/>
              <a:gd name="connsiteX8" fmla="*/ 0 w 1357532"/>
              <a:gd name="connsiteY8" fmla="*/ 201120 h 120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7532" h="1206695">
                <a:moveTo>
                  <a:pt x="0" y="201120"/>
                </a:moveTo>
                <a:cubicBezTo>
                  <a:pt x="0" y="90044"/>
                  <a:pt x="90044" y="0"/>
                  <a:pt x="201120" y="0"/>
                </a:cubicBezTo>
                <a:lnTo>
                  <a:pt x="1156412" y="0"/>
                </a:lnTo>
                <a:cubicBezTo>
                  <a:pt x="1267488" y="0"/>
                  <a:pt x="1357532" y="90044"/>
                  <a:pt x="1357532" y="201120"/>
                </a:cubicBezTo>
                <a:lnTo>
                  <a:pt x="1357532" y="1005575"/>
                </a:lnTo>
                <a:cubicBezTo>
                  <a:pt x="1357532" y="1116651"/>
                  <a:pt x="1267488" y="1206695"/>
                  <a:pt x="1156412" y="1206695"/>
                </a:cubicBezTo>
                <a:lnTo>
                  <a:pt x="201120" y="1206695"/>
                </a:lnTo>
                <a:cubicBezTo>
                  <a:pt x="90044" y="1206695"/>
                  <a:pt x="0" y="1116651"/>
                  <a:pt x="0" y="1005575"/>
                </a:cubicBezTo>
                <a:lnTo>
                  <a:pt x="0" y="20112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50000"/>
              <a:hueOff val="-27656"/>
              <a:satOff val="-5606"/>
              <a:lumOff val="30834"/>
              <a:alphaOff val="0"/>
            </a:schemeClr>
          </a:fillRef>
          <a:effectRef idx="0">
            <a:schemeClr val="accent2">
              <a:shade val="50000"/>
              <a:hueOff val="-27656"/>
              <a:satOff val="-5606"/>
              <a:lumOff val="3083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726" tIns="142726" rIns="142726" bIns="142726" numCol="1" spcCol="1270" anchor="ctr" anchorCtr="0">
            <a:noAutofit/>
          </a:bodyPr>
          <a:lstStyle/>
          <a:p>
            <a:pPr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/>
              <a:t>WSDL is the Contract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FD27435C-BC5A-D949-88E4-0F2147D268AE}"/>
              </a:ext>
            </a:extLst>
          </p:cNvPr>
          <p:cNvSpPr/>
          <p:nvPr/>
        </p:nvSpPr>
        <p:spPr>
          <a:xfrm>
            <a:off x="9229088" y="3805732"/>
            <a:ext cx="1236254" cy="1098892"/>
          </a:xfrm>
          <a:custGeom>
            <a:avLst/>
            <a:gdLst>
              <a:gd name="connsiteX0" fmla="*/ 0 w 1357532"/>
              <a:gd name="connsiteY0" fmla="*/ 201120 h 1206695"/>
              <a:gd name="connsiteX1" fmla="*/ 201120 w 1357532"/>
              <a:gd name="connsiteY1" fmla="*/ 0 h 1206695"/>
              <a:gd name="connsiteX2" fmla="*/ 1156412 w 1357532"/>
              <a:gd name="connsiteY2" fmla="*/ 0 h 1206695"/>
              <a:gd name="connsiteX3" fmla="*/ 1357532 w 1357532"/>
              <a:gd name="connsiteY3" fmla="*/ 201120 h 1206695"/>
              <a:gd name="connsiteX4" fmla="*/ 1357532 w 1357532"/>
              <a:gd name="connsiteY4" fmla="*/ 1005575 h 1206695"/>
              <a:gd name="connsiteX5" fmla="*/ 1156412 w 1357532"/>
              <a:gd name="connsiteY5" fmla="*/ 1206695 h 1206695"/>
              <a:gd name="connsiteX6" fmla="*/ 201120 w 1357532"/>
              <a:gd name="connsiteY6" fmla="*/ 1206695 h 1206695"/>
              <a:gd name="connsiteX7" fmla="*/ 0 w 1357532"/>
              <a:gd name="connsiteY7" fmla="*/ 1005575 h 1206695"/>
              <a:gd name="connsiteX8" fmla="*/ 0 w 1357532"/>
              <a:gd name="connsiteY8" fmla="*/ 201120 h 120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7532" h="1206695">
                <a:moveTo>
                  <a:pt x="0" y="201120"/>
                </a:moveTo>
                <a:cubicBezTo>
                  <a:pt x="0" y="90044"/>
                  <a:pt x="90044" y="0"/>
                  <a:pt x="201120" y="0"/>
                </a:cubicBezTo>
                <a:lnTo>
                  <a:pt x="1156412" y="0"/>
                </a:lnTo>
                <a:cubicBezTo>
                  <a:pt x="1267488" y="0"/>
                  <a:pt x="1357532" y="90044"/>
                  <a:pt x="1357532" y="201120"/>
                </a:cubicBezTo>
                <a:lnTo>
                  <a:pt x="1357532" y="1005575"/>
                </a:lnTo>
                <a:cubicBezTo>
                  <a:pt x="1357532" y="1116651"/>
                  <a:pt x="1267488" y="1206695"/>
                  <a:pt x="1156412" y="1206695"/>
                </a:cubicBezTo>
                <a:lnTo>
                  <a:pt x="201120" y="1206695"/>
                </a:lnTo>
                <a:cubicBezTo>
                  <a:pt x="90044" y="1206695"/>
                  <a:pt x="0" y="1116651"/>
                  <a:pt x="0" y="1005575"/>
                </a:cubicBezTo>
                <a:lnTo>
                  <a:pt x="0" y="20112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726" tIns="142726" rIns="142726" bIns="142726" numCol="1" spcCol="1270" anchor="ctr" anchorCtr="0">
            <a:noAutofit/>
          </a:bodyPr>
          <a:lstStyle/>
          <a:p>
            <a:pPr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/>
              <a:t>Backend App is the Product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6DE98BE-3718-AA47-8376-E4CC8941BF2E}"/>
              </a:ext>
            </a:extLst>
          </p:cNvPr>
          <p:cNvSpPr/>
          <p:nvPr/>
        </p:nvSpPr>
        <p:spPr>
          <a:xfrm>
            <a:off x="5565112" y="2869937"/>
            <a:ext cx="826477" cy="2999155"/>
          </a:xfrm>
          <a:custGeom>
            <a:avLst/>
            <a:gdLst>
              <a:gd name="connsiteX0" fmla="*/ 0 w 1357532"/>
              <a:gd name="connsiteY0" fmla="*/ 201120 h 1206695"/>
              <a:gd name="connsiteX1" fmla="*/ 201120 w 1357532"/>
              <a:gd name="connsiteY1" fmla="*/ 0 h 1206695"/>
              <a:gd name="connsiteX2" fmla="*/ 1156412 w 1357532"/>
              <a:gd name="connsiteY2" fmla="*/ 0 h 1206695"/>
              <a:gd name="connsiteX3" fmla="*/ 1357532 w 1357532"/>
              <a:gd name="connsiteY3" fmla="*/ 201120 h 1206695"/>
              <a:gd name="connsiteX4" fmla="*/ 1357532 w 1357532"/>
              <a:gd name="connsiteY4" fmla="*/ 1005575 h 1206695"/>
              <a:gd name="connsiteX5" fmla="*/ 1156412 w 1357532"/>
              <a:gd name="connsiteY5" fmla="*/ 1206695 h 1206695"/>
              <a:gd name="connsiteX6" fmla="*/ 201120 w 1357532"/>
              <a:gd name="connsiteY6" fmla="*/ 1206695 h 1206695"/>
              <a:gd name="connsiteX7" fmla="*/ 0 w 1357532"/>
              <a:gd name="connsiteY7" fmla="*/ 1005575 h 1206695"/>
              <a:gd name="connsiteX8" fmla="*/ 0 w 1357532"/>
              <a:gd name="connsiteY8" fmla="*/ 201120 h 120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7532" h="1206695">
                <a:moveTo>
                  <a:pt x="0" y="201120"/>
                </a:moveTo>
                <a:cubicBezTo>
                  <a:pt x="0" y="90044"/>
                  <a:pt x="90044" y="0"/>
                  <a:pt x="201120" y="0"/>
                </a:cubicBezTo>
                <a:lnTo>
                  <a:pt x="1156412" y="0"/>
                </a:lnTo>
                <a:cubicBezTo>
                  <a:pt x="1267488" y="0"/>
                  <a:pt x="1357532" y="90044"/>
                  <a:pt x="1357532" y="201120"/>
                </a:cubicBezTo>
                <a:lnTo>
                  <a:pt x="1357532" y="1005575"/>
                </a:lnTo>
                <a:cubicBezTo>
                  <a:pt x="1357532" y="1116651"/>
                  <a:pt x="1267488" y="1206695"/>
                  <a:pt x="1156412" y="1206695"/>
                </a:cubicBezTo>
                <a:lnTo>
                  <a:pt x="201120" y="1206695"/>
                </a:lnTo>
                <a:cubicBezTo>
                  <a:pt x="90044" y="1206695"/>
                  <a:pt x="0" y="1116651"/>
                  <a:pt x="0" y="1005575"/>
                </a:cubicBezTo>
                <a:lnTo>
                  <a:pt x="0" y="20112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50000"/>
              <a:hueOff val="-27656"/>
              <a:satOff val="-5606"/>
              <a:lumOff val="30834"/>
              <a:alphaOff val="0"/>
            </a:schemeClr>
          </a:fillRef>
          <a:effectRef idx="0">
            <a:schemeClr val="accent2">
              <a:shade val="50000"/>
              <a:hueOff val="-27656"/>
              <a:satOff val="-5606"/>
              <a:lumOff val="30834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142726" tIns="142726" rIns="142726" bIns="142726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/>
              <a:t>API Management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C9AE1F-C6FB-684F-B880-920ECA7787F0}"/>
              </a:ext>
            </a:extLst>
          </p:cNvPr>
          <p:cNvSpPr txBox="1"/>
          <p:nvPr/>
        </p:nvSpPr>
        <p:spPr>
          <a:xfrm>
            <a:off x="1494494" y="2480880"/>
            <a:ext cx="16841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APIs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ED73AA-B7BE-9344-8E87-9BE86CEF04FA}"/>
              </a:ext>
            </a:extLst>
          </p:cNvPr>
          <p:cNvSpPr txBox="1"/>
          <p:nvPr/>
        </p:nvSpPr>
        <p:spPr>
          <a:xfrm>
            <a:off x="8116583" y="2492538"/>
            <a:ext cx="2736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SOA/ESB</a:t>
            </a:r>
          </a:p>
        </p:txBody>
      </p:sp>
    </p:spTree>
    <p:extLst>
      <p:ext uri="{BB962C8B-B14F-4D97-AF65-F5344CB8AC3E}">
        <p14:creationId xmlns:p14="http://schemas.microsoft.com/office/powerpoint/2010/main" val="1837889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10DF06-49BE-AF42-9B9A-E417A0D13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Monolithic Applications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DBD9B7-AF3D-DA46-B090-0E0F5A6606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2335" y="942268"/>
            <a:ext cx="6275667" cy="497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3240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899AEE-CDC4-4640-ABC2-8AF107117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Scaling Monolithic Applications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2440529-F23C-2E48-A414-57B77F2BC4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2335" y="1358030"/>
            <a:ext cx="6275667" cy="414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57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90BAFCD-EA0A-47F4-8B00-AAB1E67A9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45B259F-5679-4C43-9AE1-E881EA45AD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6404" y="643538"/>
            <a:ext cx="7740292" cy="361858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F9C61D6-37CC-4AD4-83C3-022D08874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51037"/>
            <a:ext cx="12188952" cy="230696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C04EFD-1D4F-A64B-918B-80A346D0B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900" y="4905662"/>
            <a:ext cx="7330353" cy="15411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80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Monolithic Application w/ Increased Features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669285E-35F6-4010-B084-229A80845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47" y="5676251"/>
            <a:ext cx="1188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6719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id="{990BAFCD-EA0A-47F4-8B00-AAB1E67A9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4436D2-520E-A145-BC52-0D772D7A50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8916" y="643538"/>
            <a:ext cx="7095267" cy="3618586"/>
          </a:xfrm>
          <a:prstGeom prst="rect">
            <a:avLst/>
          </a:prstGeom>
        </p:spPr>
      </p:pic>
      <p:sp>
        <p:nvSpPr>
          <p:cNvPr id="22" name="Rectangle 14">
            <a:extLst>
              <a:ext uri="{FF2B5EF4-FFF2-40B4-BE49-F238E27FC236}">
                <a16:creationId xmlns:a16="http://schemas.microsoft.com/office/drawing/2014/main" id="{2F9C61D6-37CC-4AD4-83C3-022D08874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51037"/>
            <a:ext cx="12188952" cy="230696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5B9071-1E52-2D4D-9142-EEC38BC0B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900" y="4905662"/>
            <a:ext cx="7330353" cy="15411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80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Microservices</a:t>
            </a:r>
          </a:p>
        </p:txBody>
      </p:sp>
      <p:cxnSp>
        <p:nvCxnSpPr>
          <p:cNvPr id="23" name="Straight Connector 16">
            <a:extLst>
              <a:ext uri="{FF2B5EF4-FFF2-40B4-BE49-F238E27FC236}">
                <a16:creationId xmlns:a16="http://schemas.microsoft.com/office/drawing/2014/main" id="{2669285E-35F6-4010-B084-229A80845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47" y="5676251"/>
            <a:ext cx="1188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3535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90BAFCD-EA0A-47F4-8B00-AAB1E67A9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4D29BCD-45D5-9244-BEDB-16702EDD4A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2602" y="643538"/>
            <a:ext cx="5907896" cy="361858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F9C61D6-37CC-4AD4-83C3-022D08874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51037"/>
            <a:ext cx="12188952" cy="230696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BC211C-2ECB-C549-9CF5-8894581F8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900" y="4905662"/>
            <a:ext cx="7330353" cy="15411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80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Microservices Accessing Shared DB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669285E-35F6-4010-B084-229A80845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47" y="5676251"/>
            <a:ext cx="1188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317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68FEB-1FD6-5B47-8AFE-17B940101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BD61D-30ED-8046-8FD8-8BFE548AE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199609"/>
          </a:xfrm>
        </p:spPr>
        <p:txBody>
          <a:bodyPr>
            <a:normAutofit/>
          </a:bodyPr>
          <a:lstStyle/>
          <a:p>
            <a:r>
              <a:rPr lang="en-US" dirty="0"/>
              <a:t>1. The key </a:t>
            </a:r>
            <a:r>
              <a:rPr lang="en-US" u="sng" dirty="0"/>
              <a:t>abstraction of information</a:t>
            </a:r>
            <a:r>
              <a:rPr lang="en-US" dirty="0"/>
              <a:t> is a </a:t>
            </a:r>
            <a:r>
              <a:rPr lang="en-US" b="1" dirty="0"/>
              <a:t>resource</a:t>
            </a:r>
            <a:r>
              <a:rPr lang="en-US" dirty="0"/>
              <a:t> which is named by a </a:t>
            </a:r>
            <a:r>
              <a:rPr lang="en-US" b="1" dirty="0"/>
              <a:t>URI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Any information that can be </a:t>
            </a:r>
            <a:r>
              <a:rPr lang="en-US" i="1" dirty="0"/>
              <a:t>named</a:t>
            </a:r>
            <a:r>
              <a:rPr lang="en-US" dirty="0"/>
              <a:t> can be a resource</a:t>
            </a:r>
          </a:p>
          <a:p>
            <a:r>
              <a:rPr lang="en-US" dirty="0"/>
              <a:t>2. </a:t>
            </a:r>
            <a:r>
              <a:rPr lang="en-US" b="1" dirty="0"/>
              <a:t>All interactions</a:t>
            </a:r>
            <a:r>
              <a:rPr lang="en-US" dirty="0"/>
              <a:t> are </a:t>
            </a:r>
            <a:r>
              <a:rPr lang="en-US" b="1" dirty="0"/>
              <a:t>context-free</a:t>
            </a:r>
          </a:p>
          <a:p>
            <a:pPr lvl="1"/>
            <a:r>
              <a:rPr lang="en-US" dirty="0"/>
              <a:t>Each interaction contains </a:t>
            </a:r>
            <a:r>
              <a:rPr lang="en-US" i="1" u="sng" dirty="0"/>
              <a:t>all the information </a:t>
            </a:r>
            <a:r>
              <a:rPr lang="en-US" dirty="0"/>
              <a:t>necessary to understand the request</a:t>
            </a:r>
          </a:p>
          <a:p>
            <a:pPr lvl="1"/>
            <a:r>
              <a:rPr lang="en-US" b="1" dirty="0"/>
              <a:t>Independent</a:t>
            </a:r>
            <a:r>
              <a:rPr lang="en-US" dirty="0"/>
              <a:t> of any request that may have preceded it</a:t>
            </a:r>
          </a:p>
          <a:p>
            <a:r>
              <a:rPr lang="en-US" dirty="0"/>
              <a:t>3. A </a:t>
            </a:r>
            <a:r>
              <a:rPr lang="en-US" b="1" dirty="0"/>
              <a:t>resource</a:t>
            </a:r>
            <a:r>
              <a:rPr lang="en-US" dirty="0"/>
              <a:t> is just a </a:t>
            </a:r>
            <a:r>
              <a:rPr lang="en-US" i="1" dirty="0"/>
              <a:t>sequence of bytes</a:t>
            </a:r>
            <a:r>
              <a:rPr lang="en-US" dirty="0"/>
              <a:t>, plus representation </a:t>
            </a:r>
            <a:r>
              <a:rPr lang="en-US" b="1" dirty="0"/>
              <a:t>metadata</a:t>
            </a:r>
            <a:r>
              <a:rPr lang="en-US" dirty="0"/>
              <a:t> to describe those bytes</a:t>
            </a:r>
          </a:p>
          <a:p>
            <a:pPr lvl="1"/>
            <a:r>
              <a:rPr lang="en-US" dirty="0"/>
              <a:t>Specific form of representation can be negotiated between REST components</a:t>
            </a:r>
          </a:p>
        </p:txBody>
      </p:sp>
    </p:spTree>
    <p:extLst>
      <p:ext uri="{BB962C8B-B14F-4D97-AF65-F5344CB8AC3E}">
        <p14:creationId xmlns:p14="http://schemas.microsoft.com/office/powerpoint/2010/main" val="18211163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3B1B7-06AB-864B-9FD7-1B2B62D1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Microservices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88463-7471-2643-885E-4E26D8484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smaller (fine grained), clearly scoped services</a:t>
            </a:r>
          </a:p>
          <a:p>
            <a:pPr lvl="1"/>
            <a:r>
              <a:rPr lang="en-US" dirty="0"/>
              <a:t>Single Responsibility Principle</a:t>
            </a:r>
          </a:p>
          <a:p>
            <a:pPr lvl="1"/>
            <a:r>
              <a:rPr lang="en-US" dirty="0"/>
              <a:t>Independently Managed</a:t>
            </a:r>
          </a:p>
          <a:p>
            <a:r>
              <a:rPr lang="en-US" dirty="0"/>
              <a:t>Clear ownership for each service</a:t>
            </a:r>
          </a:p>
          <a:p>
            <a:pPr lvl="1"/>
            <a:r>
              <a:rPr lang="en-US" dirty="0"/>
              <a:t>Typically need/adopt the “DevOps” model</a:t>
            </a:r>
          </a:p>
        </p:txBody>
      </p:sp>
    </p:spTree>
    <p:extLst>
      <p:ext uri="{BB962C8B-B14F-4D97-AF65-F5344CB8AC3E}">
        <p14:creationId xmlns:p14="http://schemas.microsoft.com/office/powerpoint/2010/main" val="40554547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90BAFCD-EA0A-47F4-8B00-AAB1E67A9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C964C3D-1BC4-4B4A-A25F-84BBA638E0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6007" y="643538"/>
            <a:ext cx="6701085" cy="361858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F9C61D6-37CC-4AD4-83C3-022D08874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51037"/>
            <a:ext cx="12188952" cy="230696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CB73E1-2350-8046-AD20-61FBDF2DC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900" y="4905662"/>
            <a:ext cx="7330353" cy="15411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80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Scalability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669285E-35F6-4010-B084-229A80845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47" y="5676251"/>
            <a:ext cx="1188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6217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http://cdn.softlayer.com/shutterstock_81414991.jpg">
            <a:extLst>
              <a:ext uri="{FF2B5EF4-FFF2-40B4-BE49-F238E27FC236}">
                <a16:creationId xmlns:a16="http://schemas.microsoft.com/office/drawing/2014/main" id="{0D1E749A-5436-5E47-9272-B25C2C9FBE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7" b="23367"/>
          <a:stretch/>
        </p:blipFill>
        <p:spPr bwMode="auto">
          <a:xfrm>
            <a:off x="-32" y="10"/>
            <a:ext cx="12192031" cy="491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B4FB531-34DA-4777-9BD5-5B885DC38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15076"/>
            <a:ext cx="12188952" cy="194292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4635BF-3C34-6243-BD7D-37158F3DC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5120639"/>
            <a:ext cx="7137263" cy="12801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80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to Scale… Docker?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B557D3-D7B4-404B-84A1-9BD182BE5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13" y="5760720"/>
            <a:ext cx="1188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102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73545-0DA5-7448-A321-980BCF85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 vs. Docker</a:t>
            </a:r>
          </a:p>
        </p:txBody>
      </p:sp>
      <p:pic>
        <p:nvPicPr>
          <p:cNvPr id="4" name="Picture 6" descr="http://vmturbo.com/wp-content/uploads/2015/06/docker-comparison.png">
            <a:extLst>
              <a:ext uri="{FF2B5EF4-FFF2-40B4-BE49-F238E27FC236}">
                <a16:creationId xmlns:a16="http://schemas.microsoft.com/office/drawing/2014/main" id="{692E6F71-954D-634C-BF6E-C4C1AF3A02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0"/>
          <a:stretch/>
        </p:blipFill>
        <p:spPr bwMode="auto">
          <a:xfrm>
            <a:off x="3384009" y="2108200"/>
            <a:ext cx="5484308" cy="376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4279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6CD1EA8-2904-0A4E-A5FB-8977AC42B3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1464" y="801793"/>
            <a:ext cx="8609072" cy="527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8444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6E537-993D-974D-9F5B-A94E94DD5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Example: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98F32-B183-384B-A25F-D30CF0C1A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Autolab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https://autolab.github.io/docs/api-interface/</a:t>
            </a:r>
            <a:endParaRPr lang="en-US" dirty="0"/>
          </a:p>
          <a:p>
            <a:r>
              <a:rPr lang="en-US" dirty="0"/>
              <a:t>Tango</a:t>
            </a:r>
          </a:p>
          <a:p>
            <a:pPr lvl="1"/>
            <a:r>
              <a:rPr lang="en-US" dirty="0">
                <a:hlinkClick r:id="rId3"/>
              </a:rPr>
              <a:t>https://autolab.github.io/docs/tango-rest/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332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0CE93-2206-8D40-9429-0F95FF6DF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2DDDB-6F7E-C04A-996E-2186F7D93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4. </a:t>
            </a:r>
            <a:r>
              <a:rPr lang="en-US" b="1" dirty="0"/>
              <a:t>Components</a:t>
            </a:r>
            <a:r>
              <a:rPr lang="en-US" dirty="0"/>
              <a:t> perform only a </a:t>
            </a:r>
            <a:r>
              <a:rPr lang="en-US" i="1" u="sng" dirty="0"/>
              <a:t>small</a:t>
            </a:r>
            <a:r>
              <a:rPr lang="en-US" dirty="0"/>
              <a:t> set of </a:t>
            </a:r>
            <a:r>
              <a:rPr lang="en-US" b="1" dirty="0"/>
              <a:t>well-defined methods</a:t>
            </a:r>
          </a:p>
          <a:p>
            <a:pPr lvl="1"/>
            <a:r>
              <a:rPr lang="en-US" dirty="0"/>
              <a:t>Either “produce a representation” (state) or “transfer representation between components” (transfer)</a:t>
            </a:r>
          </a:p>
          <a:p>
            <a:pPr lvl="1"/>
            <a:r>
              <a:rPr lang="en-US" dirty="0"/>
              <a:t>Methods are “global” to the specific REST architectural instantiation</a:t>
            </a:r>
          </a:p>
          <a:p>
            <a:pPr lvl="1"/>
            <a:r>
              <a:rPr lang="en-US" dirty="0"/>
              <a:t>All exposed resources are expected to support each operation identically</a:t>
            </a:r>
          </a:p>
          <a:p>
            <a:r>
              <a:rPr lang="en-US" dirty="0"/>
              <a:t>5. </a:t>
            </a:r>
            <a:r>
              <a:rPr lang="en-US" b="1" dirty="0"/>
              <a:t>Idempotent operations</a:t>
            </a:r>
            <a:r>
              <a:rPr lang="en-US" dirty="0"/>
              <a:t> and </a:t>
            </a:r>
            <a:r>
              <a:rPr lang="en-US" b="1" dirty="0"/>
              <a:t>representation metadata </a:t>
            </a:r>
            <a:r>
              <a:rPr lang="en-US" dirty="0"/>
              <a:t>are </a:t>
            </a:r>
            <a:r>
              <a:rPr lang="en-US" i="1" u="sng" dirty="0"/>
              <a:t>encouraged</a:t>
            </a:r>
          </a:p>
          <a:p>
            <a:pPr lvl="1"/>
            <a:r>
              <a:rPr lang="en-US" dirty="0"/>
              <a:t>(Woah, some 10-cent words there – discussed on future slides)</a:t>
            </a:r>
          </a:p>
          <a:p>
            <a:pPr lvl="1"/>
            <a:r>
              <a:rPr lang="en-US" dirty="0"/>
              <a:t>Supports caching and representation reuse</a:t>
            </a:r>
          </a:p>
          <a:p>
            <a:r>
              <a:rPr lang="en-US" dirty="0"/>
              <a:t>6. The presence of </a:t>
            </a:r>
            <a:r>
              <a:rPr lang="en-US" b="1" dirty="0"/>
              <a:t>intermediaries</a:t>
            </a:r>
            <a:r>
              <a:rPr lang="en-US" dirty="0"/>
              <a:t> is promoted</a:t>
            </a:r>
          </a:p>
          <a:p>
            <a:pPr lvl="1"/>
            <a:r>
              <a:rPr lang="en-US" dirty="0"/>
              <a:t>Filtering or redirection is okay</a:t>
            </a:r>
          </a:p>
          <a:p>
            <a:pPr lvl="1"/>
            <a:r>
              <a:rPr lang="en-US" dirty="0"/>
              <a:t>Useful when you need to augment, restrict, or modify requests/responses in a manner that is transparent</a:t>
            </a:r>
          </a:p>
        </p:txBody>
      </p:sp>
    </p:spTree>
    <p:extLst>
      <p:ext uri="{BB962C8B-B14F-4D97-AF65-F5344CB8AC3E}">
        <p14:creationId xmlns:p14="http://schemas.microsoft.com/office/powerpoint/2010/main" val="235867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73796-6E42-3D47-8319-A0187E619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–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3002F-4646-C549-B372-67E7D0037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Anything that’s important enough to be referenced as a thing in itself</a:t>
            </a:r>
          </a:p>
          <a:p>
            <a:r>
              <a:rPr lang="en-US" dirty="0"/>
              <a:t>Something that can be stored on a computer and represented as a stream of bits</a:t>
            </a:r>
          </a:p>
          <a:p>
            <a:pPr lvl="1"/>
            <a:r>
              <a:rPr lang="en-US" dirty="0"/>
              <a:t>A document</a:t>
            </a:r>
          </a:p>
          <a:p>
            <a:pPr lvl="1"/>
            <a:r>
              <a:rPr lang="en-US" dirty="0"/>
              <a:t>A row in a database</a:t>
            </a:r>
          </a:p>
          <a:p>
            <a:pPr lvl="1"/>
            <a:r>
              <a:rPr lang="en-US" dirty="0"/>
              <a:t>Output(s) of executing an algorithm</a:t>
            </a:r>
          </a:p>
          <a:p>
            <a:pPr lvl="1"/>
            <a:r>
              <a:rPr lang="en-US" dirty="0"/>
              <a:t>JSON/YAML/XML</a:t>
            </a:r>
          </a:p>
        </p:txBody>
      </p:sp>
    </p:spTree>
    <p:extLst>
      <p:ext uri="{BB962C8B-B14F-4D97-AF65-F5344CB8AC3E}">
        <p14:creationId xmlns:p14="http://schemas.microsoft.com/office/powerpoint/2010/main" val="1538709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E8436-AC41-744D-8FCB-3C5729DDA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– URIs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2C733-8793-DD46-84D8-E9A26965C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230606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/>
              <a:t>URI</a:t>
            </a:r>
            <a:r>
              <a:rPr lang="en-US" dirty="0"/>
              <a:t> is an </a:t>
            </a:r>
            <a:r>
              <a:rPr lang="en-US" i="1" u="sng" dirty="0"/>
              <a:t>address</a:t>
            </a:r>
            <a:r>
              <a:rPr lang="en-US" dirty="0"/>
              <a:t> of a </a:t>
            </a:r>
            <a:r>
              <a:rPr lang="en-US" b="1" dirty="0"/>
              <a:t>resource</a:t>
            </a:r>
          </a:p>
          <a:p>
            <a:r>
              <a:rPr lang="en-US" dirty="0"/>
              <a:t>A resource must have </a:t>
            </a:r>
            <a:r>
              <a:rPr lang="en-US" i="1" dirty="0"/>
              <a:t>at least one</a:t>
            </a:r>
            <a:r>
              <a:rPr lang="en-US" dirty="0"/>
              <a:t> URI</a:t>
            </a:r>
          </a:p>
          <a:p>
            <a:pPr lvl="1"/>
            <a:r>
              <a:rPr lang="en-US" dirty="0"/>
              <a:t>URI </a:t>
            </a:r>
            <a:r>
              <a:rPr lang="en-US" dirty="0">
                <a:sym typeface="Wingdings" pitchFamily="2" charset="2"/>
              </a:rPr>
              <a:t> Resource</a:t>
            </a:r>
          </a:p>
          <a:p>
            <a:pPr lvl="1"/>
            <a:r>
              <a:rPr lang="en-US" dirty="0">
                <a:sym typeface="Wingdings" pitchFamily="2" charset="2"/>
              </a:rPr>
              <a:t>No URI means not a resource</a:t>
            </a:r>
          </a:p>
          <a:p>
            <a:r>
              <a:rPr lang="en-US" dirty="0">
                <a:sym typeface="Wingdings" pitchFamily="2" charset="2"/>
              </a:rPr>
              <a:t>URIs should be descriptive and human-</a:t>
            </a:r>
            <a:r>
              <a:rPr lang="en-US" dirty="0" err="1">
                <a:sym typeface="Wingdings" pitchFamily="2" charset="2"/>
              </a:rPr>
              <a:t>parseable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  <a:hlinkClick r:id="rId2"/>
              </a:rPr>
              <a:t>http://cs.millersville.edu/~wkillian/2019/fall/csci420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  <a:hlinkClick r:id="rId3"/>
              </a:rPr>
              <a:t>https://autolab.millersville.edu/courses/420-f19/assessments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hlinkClick r:id="rId4"/>
              </a:rPr>
              <a:t>https://autolab.millersville.edu/courses/362-f19/assessments/array/submissions/9001/view</a:t>
            </a:r>
            <a:endParaRPr lang="en-US" dirty="0"/>
          </a:p>
          <a:p>
            <a:r>
              <a:rPr lang="en-US" dirty="0"/>
              <a:t>“Bad” URIs</a:t>
            </a:r>
          </a:p>
          <a:p>
            <a:pPr lvl="1"/>
            <a:r>
              <a:rPr lang="en-US" dirty="0"/>
              <a:t>Everything as a query parameter</a:t>
            </a:r>
          </a:p>
          <a:p>
            <a:pPr lvl="1"/>
            <a:r>
              <a:rPr lang="en-US" dirty="0"/>
              <a:t>http://</a:t>
            </a:r>
            <a:r>
              <a:rPr lang="en-US" dirty="0" err="1"/>
              <a:t>www.ex.com?</a:t>
            </a:r>
            <a:r>
              <a:rPr lang="en-US" b="1" dirty="0" err="1"/>
              <a:t>software</a:t>
            </a:r>
            <a:r>
              <a:rPr lang="en-US" dirty="0"/>
              <a:t>=</a:t>
            </a:r>
            <a:r>
              <a:rPr lang="en-US" dirty="0" err="1"/>
              <a:t>Prism&amp;</a:t>
            </a:r>
            <a:r>
              <a:rPr lang="en-US" b="1" dirty="0" err="1"/>
              <a:t>release</a:t>
            </a:r>
            <a:r>
              <a:rPr lang="en-US" dirty="0"/>
              <a:t>=</a:t>
            </a:r>
            <a:r>
              <a:rPr lang="en-US" dirty="0" err="1"/>
              <a:t>latest&amp;</a:t>
            </a:r>
            <a:r>
              <a:rPr lang="en-US" b="1" dirty="0" err="1"/>
              <a:t>filetype</a:t>
            </a:r>
            <a:r>
              <a:rPr lang="en-US" dirty="0"/>
              <a:t>=</a:t>
            </a:r>
            <a:r>
              <a:rPr lang="en-US" dirty="0" err="1"/>
              <a:t>tar&amp;</a:t>
            </a:r>
            <a:r>
              <a:rPr lang="en-US" b="1" dirty="0" err="1"/>
              <a:t>method</a:t>
            </a:r>
            <a:r>
              <a:rPr lang="en-US" dirty="0"/>
              <a:t>=fetch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501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15996-40FF-9549-BC87-B162058A9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– Addressability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FD529-1EB9-1241-A9FD-79A4A24A2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b="1" dirty="0"/>
              <a:t>application</a:t>
            </a:r>
            <a:r>
              <a:rPr lang="en-US" dirty="0"/>
              <a:t> is </a:t>
            </a:r>
            <a:r>
              <a:rPr lang="en-US" i="1" u="sng" dirty="0"/>
              <a:t>addressable</a:t>
            </a:r>
            <a:r>
              <a:rPr lang="en-US" dirty="0"/>
              <a:t> if it exposes </a:t>
            </a:r>
            <a:r>
              <a:rPr lang="en-US" b="1" dirty="0"/>
              <a:t>interesting aspects </a:t>
            </a:r>
            <a:r>
              <a:rPr lang="en-US" dirty="0"/>
              <a:t>of its data set as </a:t>
            </a:r>
            <a:r>
              <a:rPr lang="en-US" b="1" dirty="0"/>
              <a:t>resources</a:t>
            </a:r>
          </a:p>
          <a:p>
            <a:r>
              <a:rPr lang="en-US" dirty="0"/>
              <a:t>An addressable application exposes a URI for every piece of information it might serve</a:t>
            </a:r>
          </a:p>
          <a:p>
            <a:r>
              <a:rPr lang="en-US" dirty="0"/>
              <a:t>Enables a user to “bookmark” URIs or embed them</a:t>
            </a:r>
          </a:p>
          <a:p>
            <a:pPr lvl="1"/>
            <a:r>
              <a:rPr lang="en-US" dirty="0"/>
              <a:t>e.g. on a </a:t>
            </a:r>
            <a:r>
              <a:rPr lang="en-US" dirty="0" err="1"/>
              <a:t>powerpoint</a:t>
            </a:r>
            <a:r>
              <a:rPr lang="en-US" dirty="0"/>
              <a:t> slide: </a:t>
            </a:r>
            <a:r>
              <a:rPr lang="en-US" dirty="0">
                <a:hlinkClick r:id="rId2"/>
              </a:rPr>
              <a:t>http://www.google.com/q?csci+420+millersville</a:t>
            </a:r>
            <a:endParaRPr lang="en-US" dirty="0"/>
          </a:p>
          <a:p>
            <a:pPr lvl="1"/>
            <a:r>
              <a:rPr lang="en-US" dirty="0"/>
              <a:t>Rather than a prescribed list of steps</a:t>
            </a:r>
          </a:p>
        </p:txBody>
      </p:sp>
    </p:spTree>
    <p:extLst>
      <p:ext uri="{BB962C8B-B14F-4D97-AF65-F5344CB8AC3E}">
        <p14:creationId xmlns:p14="http://schemas.microsoft.com/office/powerpoint/2010/main" val="3362233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34A3E-EDAB-2A48-916B-86A53EEFB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– Statelessness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E09AE-1CC0-C64B-8772-03E3CC647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</a:t>
            </a:r>
            <a:r>
              <a:rPr lang="en-US" b="1" dirty="0"/>
              <a:t>request</a:t>
            </a:r>
            <a:r>
              <a:rPr lang="en-US" dirty="0"/>
              <a:t> happens in </a:t>
            </a:r>
            <a:r>
              <a:rPr lang="en-US" b="1" dirty="0"/>
              <a:t>complete isolation</a:t>
            </a:r>
          </a:p>
          <a:p>
            <a:pPr lvl="1"/>
            <a:r>
              <a:rPr lang="en-US" dirty="0"/>
              <a:t>Server shall </a:t>
            </a:r>
            <a:r>
              <a:rPr lang="en-US" u="sng" dirty="0"/>
              <a:t>NEVER</a:t>
            </a:r>
            <a:r>
              <a:rPr lang="en-US" dirty="0"/>
              <a:t> rely on information from prior requests</a:t>
            </a:r>
          </a:p>
          <a:p>
            <a:pPr lvl="1"/>
            <a:r>
              <a:rPr lang="en-US" dirty="0"/>
              <a:t>There is no specific ordering of client requests</a:t>
            </a:r>
          </a:p>
          <a:p>
            <a:r>
              <a:rPr lang="en-US" b="1" dirty="0"/>
              <a:t>Possible states</a:t>
            </a:r>
            <a:r>
              <a:rPr lang="en-US" dirty="0"/>
              <a:t> of a server can be </a:t>
            </a:r>
            <a:r>
              <a:rPr lang="en-US" i="1" u="sng" dirty="0"/>
              <a:t>represented</a:t>
            </a:r>
            <a:r>
              <a:rPr lang="en-US" dirty="0"/>
              <a:t> as </a:t>
            </a:r>
            <a:r>
              <a:rPr lang="en-US" b="1" dirty="0"/>
              <a:t>resources</a:t>
            </a:r>
            <a:r>
              <a:rPr lang="en-US" dirty="0"/>
              <a:t> and given their own </a:t>
            </a:r>
            <a:r>
              <a:rPr lang="en-US" b="1" dirty="0"/>
              <a:t>URIs</a:t>
            </a:r>
          </a:p>
        </p:txBody>
      </p:sp>
    </p:spTree>
    <p:extLst>
      <p:ext uri="{BB962C8B-B14F-4D97-AF65-F5344CB8AC3E}">
        <p14:creationId xmlns:p14="http://schemas.microsoft.com/office/powerpoint/2010/main" val="3550572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8CA2C-0973-CC4B-9A91-FDD56C8BC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– Representations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4EB08-F296-0140-AFB8-97E510AE7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Resources != Data</a:t>
            </a:r>
          </a:p>
          <a:p>
            <a:pPr lvl="1"/>
            <a:r>
              <a:rPr lang="en-US" dirty="0"/>
              <a:t>Abstraction of how information is split for presentation/consumption</a:t>
            </a:r>
          </a:p>
          <a:p>
            <a:r>
              <a:rPr lang="en-US" dirty="0"/>
              <a:t>Server must respond to a request by sending a payload</a:t>
            </a:r>
          </a:p>
          <a:p>
            <a:pPr lvl="1"/>
            <a:r>
              <a:rPr lang="en-US" dirty="0"/>
              <a:t>In a specific file format</a:t>
            </a:r>
          </a:p>
          <a:p>
            <a:pPr lvl="2"/>
            <a:r>
              <a:rPr lang="en-US" dirty="0"/>
              <a:t>XML</a:t>
            </a:r>
          </a:p>
          <a:p>
            <a:pPr lvl="2"/>
            <a:r>
              <a:rPr lang="en-US" dirty="0"/>
              <a:t>JSON</a:t>
            </a:r>
          </a:p>
          <a:p>
            <a:pPr lvl="2"/>
            <a:r>
              <a:rPr lang="en-US" dirty="0"/>
              <a:t>HTML</a:t>
            </a:r>
          </a:p>
          <a:p>
            <a:pPr lvl="2"/>
            <a:r>
              <a:rPr lang="en-US" dirty="0"/>
              <a:t>PDF</a:t>
            </a:r>
          </a:p>
          <a:p>
            <a:pPr lvl="1"/>
            <a:r>
              <a:rPr lang="en-US" dirty="0"/>
              <a:t>In a specified “language”</a:t>
            </a:r>
          </a:p>
          <a:p>
            <a:pPr lvl="2"/>
            <a:r>
              <a:rPr lang="en-US" dirty="0"/>
              <a:t>English</a:t>
            </a:r>
          </a:p>
          <a:p>
            <a:pPr lvl="2"/>
            <a:r>
              <a:rPr lang="en-US" dirty="0"/>
              <a:t>Spanish</a:t>
            </a:r>
          </a:p>
          <a:p>
            <a:pPr lvl="2"/>
            <a:r>
              <a:rPr lang="en-US" dirty="0"/>
              <a:t>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47520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2A41"/>
      </a:dk2>
      <a:lt2>
        <a:srgbClr val="E2E8E4"/>
      </a:lt2>
      <a:accent1>
        <a:srgbClr val="DD3397"/>
      </a:accent1>
      <a:accent2>
        <a:srgbClr val="CA21CB"/>
      </a:accent2>
      <a:accent3>
        <a:srgbClr val="9533DD"/>
      </a:accent3>
      <a:accent4>
        <a:srgbClr val="563FD2"/>
      </a:accent4>
      <a:accent5>
        <a:srgbClr val="335FDD"/>
      </a:accent5>
      <a:accent6>
        <a:srgbClr val="2194CB"/>
      </a:accent6>
      <a:hlink>
        <a:srgbClr val="616BCA"/>
      </a:hlink>
      <a:folHlink>
        <a:srgbClr val="7F7F7F"/>
      </a:folHlink>
    </a:clrScheme>
    <a:fontScheme name="Retrospect">
      <a:majorFont>
        <a:latin typeface="Arial Nova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 Nova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1561</Words>
  <Application>Microsoft Macintosh PowerPoint</Application>
  <PresentationFormat>Widescreen</PresentationFormat>
  <Paragraphs>251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 Nova</vt:lpstr>
      <vt:lpstr>Arial Nova Light</vt:lpstr>
      <vt:lpstr>Calibri</vt:lpstr>
      <vt:lpstr>RetrospectVTI</vt:lpstr>
      <vt:lpstr>REST APIs, Microservices, and Scalability</vt:lpstr>
      <vt:lpstr>REST</vt:lpstr>
      <vt:lpstr>REST Principles</vt:lpstr>
      <vt:lpstr>REST Principles</vt:lpstr>
      <vt:lpstr>REST – Resources</vt:lpstr>
      <vt:lpstr>REST – URIs</vt:lpstr>
      <vt:lpstr>REST – Addressability</vt:lpstr>
      <vt:lpstr>REST – Statelessness</vt:lpstr>
      <vt:lpstr>REST – Representations</vt:lpstr>
      <vt:lpstr>REST – Representation Request</vt:lpstr>
      <vt:lpstr>REST – Uniform Interface</vt:lpstr>
      <vt:lpstr>HTTP Request/Response</vt:lpstr>
      <vt:lpstr>PUT vs POST</vt:lpstr>
      <vt:lpstr>PUT vs POST (continued)</vt:lpstr>
      <vt:lpstr>REST – Safety and Idempotence</vt:lpstr>
      <vt:lpstr>Idempotence</vt:lpstr>
      <vt:lpstr>RESTful Architecture: Steps to Success </vt:lpstr>
      <vt:lpstr>HTTP Status/Response Codes</vt:lpstr>
      <vt:lpstr>RESTful Notes</vt:lpstr>
      <vt:lpstr>Benefits of RESTful Design</vt:lpstr>
      <vt:lpstr>3-Tier Architecture Design</vt:lpstr>
      <vt:lpstr>Significance</vt:lpstr>
      <vt:lpstr>Microservices</vt:lpstr>
      <vt:lpstr>Service Oriented Architectures (SOA)</vt:lpstr>
      <vt:lpstr>Monolithic Applications</vt:lpstr>
      <vt:lpstr>Scaling Monolithic Applications</vt:lpstr>
      <vt:lpstr>Monolithic Application w/ Increased Features</vt:lpstr>
      <vt:lpstr>Microservices</vt:lpstr>
      <vt:lpstr>Microservices Accessing Shared DB</vt:lpstr>
      <vt:lpstr>Microservices Characteristics</vt:lpstr>
      <vt:lpstr>Scalability</vt:lpstr>
      <vt:lpstr>How to Scale… Docker?</vt:lpstr>
      <vt:lpstr>VM vs. Docker</vt:lpstr>
      <vt:lpstr>PowerPoint Presentation</vt:lpstr>
      <vt:lpstr>REST Example: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 APIs, Microservices, and Scalability</dc:title>
  <dc:creator>William Killian</dc:creator>
  <cp:lastModifiedBy>William Killian</cp:lastModifiedBy>
  <cp:revision>1</cp:revision>
  <dcterms:created xsi:type="dcterms:W3CDTF">2019-10-29T17:02:30Z</dcterms:created>
  <dcterms:modified xsi:type="dcterms:W3CDTF">2019-10-29T17:03:49Z</dcterms:modified>
</cp:coreProperties>
</file>