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304" r:id="rId4"/>
    <p:sldId id="305" r:id="rId5"/>
    <p:sldId id="320" r:id="rId6"/>
    <p:sldId id="321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23" r:id="rId16"/>
    <p:sldId id="292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8" r:id="rId27"/>
    <p:sldId id="290" r:id="rId28"/>
    <p:sldId id="291" r:id="rId29"/>
    <p:sldId id="299" r:id="rId30"/>
    <p:sldId id="319" r:id="rId31"/>
    <p:sldId id="322" r:id="rId32"/>
    <p:sldId id="314" r:id="rId33"/>
    <p:sldId id="315" r:id="rId34"/>
    <p:sldId id="316" r:id="rId35"/>
    <p:sldId id="317" r:id="rId36"/>
    <p:sldId id="293" r:id="rId37"/>
    <p:sldId id="294" r:id="rId38"/>
    <p:sldId id="296" r:id="rId39"/>
    <p:sldId id="297" r:id="rId40"/>
    <p:sldId id="298" r:id="rId41"/>
    <p:sldId id="300" r:id="rId42"/>
    <p:sldId id="301" r:id="rId4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5"/>
    <p:restoredTop sz="63537"/>
  </p:normalViewPr>
  <p:slideViewPr>
    <p:cSldViewPr snapToGrid="0" snapToObjects="1">
      <p:cViewPr varScale="1">
        <p:scale>
          <a:sx n="74" d="100"/>
          <a:sy n="74" d="100"/>
        </p:scale>
        <p:origin x="1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FEBA8-37C1-4F7A-8084-AAD896F8890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81A59D5-1498-4AFF-87AE-B6E8EF25BDF0}">
      <dgm:prSet/>
      <dgm:spPr/>
      <dgm:t>
        <a:bodyPr/>
        <a:lstStyle/>
        <a:p>
          <a:pPr>
            <a:defRPr b="1"/>
          </a:pPr>
          <a:r>
            <a:rPr lang="en-US"/>
            <a:t>A virtual system running concurrently on hardware</a:t>
          </a:r>
        </a:p>
      </dgm:t>
    </dgm:pt>
    <dgm:pt modelId="{56EF0E6C-39A6-4FDB-B0B3-E7D883473523}" type="parTrans" cxnId="{FFDCD918-0287-4A5A-8B9E-D6E530DF3BBA}">
      <dgm:prSet/>
      <dgm:spPr/>
      <dgm:t>
        <a:bodyPr/>
        <a:lstStyle/>
        <a:p>
          <a:endParaRPr lang="en-US"/>
        </a:p>
      </dgm:t>
    </dgm:pt>
    <dgm:pt modelId="{6399865F-1B86-4D65-AA30-415C9EC21C3A}" type="sibTrans" cxnId="{FFDCD918-0287-4A5A-8B9E-D6E530DF3BBA}">
      <dgm:prSet/>
      <dgm:spPr/>
      <dgm:t>
        <a:bodyPr/>
        <a:lstStyle/>
        <a:p>
          <a:endParaRPr lang="en-US"/>
        </a:p>
      </dgm:t>
    </dgm:pt>
    <dgm:pt modelId="{19DE1274-49A4-4B5D-9A77-2C5CE2349488}">
      <dgm:prSet/>
      <dgm:spPr/>
      <dgm:t>
        <a:bodyPr/>
        <a:lstStyle/>
        <a:p>
          <a:pPr>
            <a:defRPr b="1"/>
          </a:pPr>
          <a:r>
            <a:rPr lang="en-US"/>
            <a:t>Notion of:</a:t>
          </a:r>
        </a:p>
      </dgm:t>
    </dgm:pt>
    <dgm:pt modelId="{CA3FD9A3-36E3-48F6-B2A8-F191BD748F5B}" type="parTrans" cxnId="{E76282AA-7245-4A79-9E51-755AB21FA8A7}">
      <dgm:prSet/>
      <dgm:spPr/>
      <dgm:t>
        <a:bodyPr/>
        <a:lstStyle/>
        <a:p>
          <a:endParaRPr lang="en-US"/>
        </a:p>
      </dgm:t>
    </dgm:pt>
    <dgm:pt modelId="{12F1A40C-60E8-47A4-8E71-FD12900B20A6}" type="sibTrans" cxnId="{E76282AA-7245-4A79-9E51-755AB21FA8A7}">
      <dgm:prSet/>
      <dgm:spPr/>
      <dgm:t>
        <a:bodyPr/>
        <a:lstStyle/>
        <a:p>
          <a:endParaRPr lang="en-US"/>
        </a:p>
      </dgm:t>
    </dgm:pt>
    <dgm:pt modelId="{C2147FEB-3335-41CA-B800-EAE9F4BBEC8B}">
      <dgm:prSet/>
      <dgm:spPr/>
      <dgm:t>
        <a:bodyPr/>
        <a:lstStyle/>
        <a:p>
          <a:r>
            <a:rPr lang="en-US"/>
            <a:t>Host Operating System</a:t>
          </a:r>
        </a:p>
      </dgm:t>
    </dgm:pt>
    <dgm:pt modelId="{4DBA7EEB-FF62-418A-A263-6EA885BFEF09}" type="parTrans" cxnId="{91356169-3ECE-45B7-93C0-82E7483A0AF2}">
      <dgm:prSet/>
      <dgm:spPr/>
      <dgm:t>
        <a:bodyPr/>
        <a:lstStyle/>
        <a:p>
          <a:endParaRPr lang="en-US"/>
        </a:p>
      </dgm:t>
    </dgm:pt>
    <dgm:pt modelId="{09F31910-29B1-4553-9617-00DC861C9A77}" type="sibTrans" cxnId="{91356169-3ECE-45B7-93C0-82E7483A0AF2}">
      <dgm:prSet/>
      <dgm:spPr/>
      <dgm:t>
        <a:bodyPr/>
        <a:lstStyle/>
        <a:p>
          <a:endParaRPr lang="en-US"/>
        </a:p>
      </dgm:t>
    </dgm:pt>
    <dgm:pt modelId="{26051754-F8CB-4AC0-BA22-80F0A7924360}">
      <dgm:prSet/>
      <dgm:spPr/>
      <dgm:t>
        <a:bodyPr/>
        <a:lstStyle/>
        <a:p>
          <a:r>
            <a:rPr lang="en-US"/>
            <a:t>Hypervisor – bridge between hardware and virtual machine</a:t>
          </a:r>
        </a:p>
      </dgm:t>
    </dgm:pt>
    <dgm:pt modelId="{FABB23FE-C41A-499E-AEAC-ECAA83432FE7}" type="parTrans" cxnId="{C1A1D063-9446-4197-8A36-2B7F4132C423}">
      <dgm:prSet/>
      <dgm:spPr/>
      <dgm:t>
        <a:bodyPr/>
        <a:lstStyle/>
        <a:p>
          <a:endParaRPr lang="en-US"/>
        </a:p>
      </dgm:t>
    </dgm:pt>
    <dgm:pt modelId="{F8588500-EA7A-47EB-9982-5D98EBC0C259}" type="sibTrans" cxnId="{C1A1D063-9446-4197-8A36-2B7F4132C423}">
      <dgm:prSet/>
      <dgm:spPr/>
      <dgm:t>
        <a:bodyPr/>
        <a:lstStyle/>
        <a:p>
          <a:endParaRPr lang="en-US"/>
        </a:p>
      </dgm:t>
    </dgm:pt>
    <dgm:pt modelId="{A0D3CF17-95E6-4923-A4CA-A43A09229E64}">
      <dgm:prSet/>
      <dgm:spPr/>
      <dgm:t>
        <a:bodyPr/>
        <a:lstStyle/>
        <a:p>
          <a:r>
            <a:rPr lang="en-US"/>
            <a:t>Guest Operating System</a:t>
          </a:r>
        </a:p>
      </dgm:t>
    </dgm:pt>
    <dgm:pt modelId="{12EBE2DD-74D5-4B02-86B1-C4229BACA750}" type="parTrans" cxnId="{9CC49A7F-0E0D-4D86-BF31-DF904AC3BAF6}">
      <dgm:prSet/>
      <dgm:spPr/>
      <dgm:t>
        <a:bodyPr/>
        <a:lstStyle/>
        <a:p>
          <a:endParaRPr lang="en-US"/>
        </a:p>
      </dgm:t>
    </dgm:pt>
    <dgm:pt modelId="{FE875320-01D4-4AB9-B225-44F847B93F9B}" type="sibTrans" cxnId="{9CC49A7F-0E0D-4D86-BF31-DF904AC3BAF6}">
      <dgm:prSet/>
      <dgm:spPr/>
      <dgm:t>
        <a:bodyPr/>
        <a:lstStyle/>
        <a:p>
          <a:endParaRPr lang="en-US"/>
        </a:p>
      </dgm:t>
    </dgm:pt>
    <dgm:pt modelId="{F001F4C2-AEE2-4575-997C-044AD3510A8F}">
      <dgm:prSet/>
      <dgm:spPr/>
      <dgm:t>
        <a:bodyPr/>
        <a:lstStyle/>
        <a:p>
          <a:pPr>
            <a:defRPr b="1"/>
          </a:pPr>
          <a:r>
            <a:rPr lang="en-US" dirty="0"/>
            <a:t>Advantages (in 2019):</a:t>
          </a:r>
        </a:p>
      </dgm:t>
    </dgm:pt>
    <dgm:pt modelId="{4A343B5A-B309-459C-90C4-4C57FD650609}" type="parTrans" cxnId="{1A137899-664F-45BC-8041-EB56A21872FA}">
      <dgm:prSet/>
      <dgm:spPr/>
      <dgm:t>
        <a:bodyPr/>
        <a:lstStyle/>
        <a:p>
          <a:endParaRPr lang="en-US"/>
        </a:p>
      </dgm:t>
    </dgm:pt>
    <dgm:pt modelId="{08BB86C7-B35B-4702-8216-B98FD79DD009}" type="sibTrans" cxnId="{1A137899-664F-45BC-8041-EB56A21872FA}">
      <dgm:prSet/>
      <dgm:spPr/>
      <dgm:t>
        <a:bodyPr/>
        <a:lstStyle/>
        <a:p>
          <a:endParaRPr lang="en-US"/>
        </a:p>
      </dgm:t>
    </dgm:pt>
    <dgm:pt modelId="{86F94C96-7E0D-4488-AE92-F6E5057B7146}">
      <dgm:prSet/>
      <dgm:spPr/>
      <dgm:t>
        <a:bodyPr/>
        <a:lstStyle/>
        <a:p>
          <a:r>
            <a:rPr lang="en-US" dirty="0"/>
            <a:t>Cloud computing (IaaS such as EC2, </a:t>
          </a:r>
          <a:r>
            <a:rPr lang="en-US" dirty="0" err="1"/>
            <a:t>AppEngine</a:t>
          </a:r>
          <a:r>
            <a:rPr lang="en-US" dirty="0"/>
            <a:t>, Azure)</a:t>
          </a:r>
        </a:p>
      </dgm:t>
    </dgm:pt>
    <dgm:pt modelId="{8FD64786-8EED-4872-A600-E6902B10338E}" type="parTrans" cxnId="{F8D67331-77E9-456C-907A-3D953B3C752E}">
      <dgm:prSet/>
      <dgm:spPr/>
      <dgm:t>
        <a:bodyPr/>
        <a:lstStyle/>
        <a:p>
          <a:endParaRPr lang="en-US"/>
        </a:p>
      </dgm:t>
    </dgm:pt>
    <dgm:pt modelId="{3BD1E081-B8F9-4E00-A782-C9F9BD792C4B}" type="sibTrans" cxnId="{F8D67331-77E9-456C-907A-3D953B3C752E}">
      <dgm:prSet/>
      <dgm:spPr/>
      <dgm:t>
        <a:bodyPr/>
        <a:lstStyle/>
        <a:p>
          <a:endParaRPr lang="en-US"/>
        </a:p>
      </dgm:t>
    </dgm:pt>
    <dgm:pt modelId="{997FC2C7-55C5-4BE3-87FA-B5992622E8E1}">
      <dgm:prSet/>
      <dgm:spPr/>
      <dgm:t>
        <a:bodyPr/>
        <a:lstStyle/>
        <a:p>
          <a:r>
            <a:rPr lang="en-US"/>
            <a:t>Better utilize computing resources (processing power more than enough)</a:t>
          </a:r>
        </a:p>
      </dgm:t>
    </dgm:pt>
    <dgm:pt modelId="{257051A0-704B-45CD-8C72-D50C394672BB}" type="parTrans" cxnId="{169AEA23-0319-49CB-8716-B9FAF510BE6A}">
      <dgm:prSet/>
      <dgm:spPr/>
      <dgm:t>
        <a:bodyPr/>
        <a:lstStyle/>
        <a:p>
          <a:endParaRPr lang="en-US"/>
        </a:p>
      </dgm:t>
    </dgm:pt>
    <dgm:pt modelId="{ECCD92B9-4410-4411-927D-7F26A0F3A61A}" type="sibTrans" cxnId="{169AEA23-0319-49CB-8716-B9FAF510BE6A}">
      <dgm:prSet/>
      <dgm:spPr/>
      <dgm:t>
        <a:bodyPr/>
        <a:lstStyle/>
        <a:p>
          <a:endParaRPr lang="en-US"/>
        </a:p>
      </dgm:t>
    </dgm:pt>
    <dgm:pt modelId="{242E270A-8D25-4963-B9B8-460C6FA88F22}">
      <dgm:prSet/>
      <dgm:spPr/>
      <dgm:t>
        <a:bodyPr/>
        <a:lstStyle/>
        <a:p>
          <a:r>
            <a:rPr lang="en-US"/>
            <a:t>Modern day “mainframes”</a:t>
          </a:r>
        </a:p>
      </dgm:t>
    </dgm:pt>
    <dgm:pt modelId="{D75D071C-CBFF-4191-ACF8-65E843E70DD2}" type="parTrans" cxnId="{F1023D65-73C6-4119-B513-234B13BA876E}">
      <dgm:prSet/>
      <dgm:spPr/>
      <dgm:t>
        <a:bodyPr/>
        <a:lstStyle/>
        <a:p>
          <a:endParaRPr lang="en-US"/>
        </a:p>
      </dgm:t>
    </dgm:pt>
    <dgm:pt modelId="{FED37745-9EF1-4D97-8901-841AE487A4ED}" type="sibTrans" cxnId="{F1023D65-73C6-4119-B513-234B13BA876E}">
      <dgm:prSet/>
      <dgm:spPr/>
      <dgm:t>
        <a:bodyPr/>
        <a:lstStyle/>
        <a:p>
          <a:endParaRPr lang="en-US"/>
        </a:p>
      </dgm:t>
    </dgm:pt>
    <dgm:pt modelId="{C4EFBDCD-4E6B-45DA-B0FE-05BECCDCD800}" type="pres">
      <dgm:prSet presAssocID="{1F8FEBA8-37C1-4F7A-8084-AAD896F8890F}" presName="root" presStyleCnt="0">
        <dgm:presLayoutVars>
          <dgm:dir/>
          <dgm:resizeHandles val="exact"/>
        </dgm:presLayoutVars>
      </dgm:prSet>
      <dgm:spPr/>
    </dgm:pt>
    <dgm:pt modelId="{972EEEC2-180D-425D-AFA1-BD08D4844BA3}" type="pres">
      <dgm:prSet presAssocID="{581A59D5-1498-4AFF-87AE-B6E8EF25BDF0}" presName="compNode" presStyleCnt="0"/>
      <dgm:spPr/>
    </dgm:pt>
    <dgm:pt modelId="{01CDC62C-E81C-4178-9DB7-BF8ACD95C745}" type="pres">
      <dgm:prSet presAssocID="{581A59D5-1498-4AFF-87AE-B6E8EF25BDF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2906F24C-575F-4182-A4BB-C78580D7EB34}" type="pres">
      <dgm:prSet presAssocID="{581A59D5-1498-4AFF-87AE-B6E8EF25BDF0}" presName="iconSpace" presStyleCnt="0"/>
      <dgm:spPr/>
    </dgm:pt>
    <dgm:pt modelId="{A6F9F32C-41C7-4838-93B5-1ADE5220D6F3}" type="pres">
      <dgm:prSet presAssocID="{581A59D5-1498-4AFF-87AE-B6E8EF25BDF0}" presName="parTx" presStyleLbl="revTx" presStyleIdx="0" presStyleCnt="6">
        <dgm:presLayoutVars>
          <dgm:chMax val="0"/>
          <dgm:chPref val="0"/>
        </dgm:presLayoutVars>
      </dgm:prSet>
      <dgm:spPr/>
    </dgm:pt>
    <dgm:pt modelId="{0AFA17FC-3D9D-4F8C-B953-BF366398BD92}" type="pres">
      <dgm:prSet presAssocID="{581A59D5-1498-4AFF-87AE-B6E8EF25BDF0}" presName="txSpace" presStyleCnt="0"/>
      <dgm:spPr/>
    </dgm:pt>
    <dgm:pt modelId="{F479555D-581C-402F-97E9-F2FA8F8B3C98}" type="pres">
      <dgm:prSet presAssocID="{581A59D5-1498-4AFF-87AE-B6E8EF25BDF0}" presName="desTx" presStyleLbl="revTx" presStyleIdx="1" presStyleCnt="6">
        <dgm:presLayoutVars/>
      </dgm:prSet>
      <dgm:spPr/>
    </dgm:pt>
    <dgm:pt modelId="{6652B1C3-C6B1-4D45-8C2E-9186FD0472B8}" type="pres">
      <dgm:prSet presAssocID="{6399865F-1B86-4D65-AA30-415C9EC21C3A}" presName="sibTrans" presStyleCnt="0"/>
      <dgm:spPr/>
    </dgm:pt>
    <dgm:pt modelId="{971CD0B4-07C0-43C3-A511-56B75726DA40}" type="pres">
      <dgm:prSet presAssocID="{19DE1274-49A4-4B5D-9A77-2C5CE2349488}" presName="compNode" presStyleCnt="0"/>
      <dgm:spPr/>
    </dgm:pt>
    <dgm:pt modelId="{EBAACE35-B261-4F6C-A946-ACBDD17D4877}" type="pres">
      <dgm:prSet presAssocID="{19DE1274-49A4-4B5D-9A77-2C5CE23494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6BEC1D5E-7171-48AD-B414-BC8764FE3BBF}" type="pres">
      <dgm:prSet presAssocID="{19DE1274-49A4-4B5D-9A77-2C5CE2349488}" presName="iconSpace" presStyleCnt="0"/>
      <dgm:spPr/>
    </dgm:pt>
    <dgm:pt modelId="{EADB20D2-1F0F-40C8-8048-F442D1DBF615}" type="pres">
      <dgm:prSet presAssocID="{19DE1274-49A4-4B5D-9A77-2C5CE2349488}" presName="parTx" presStyleLbl="revTx" presStyleIdx="2" presStyleCnt="6">
        <dgm:presLayoutVars>
          <dgm:chMax val="0"/>
          <dgm:chPref val="0"/>
        </dgm:presLayoutVars>
      </dgm:prSet>
      <dgm:spPr/>
    </dgm:pt>
    <dgm:pt modelId="{457B36E0-DA41-4CED-AFCB-0B9F0B2BF5AC}" type="pres">
      <dgm:prSet presAssocID="{19DE1274-49A4-4B5D-9A77-2C5CE2349488}" presName="txSpace" presStyleCnt="0"/>
      <dgm:spPr/>
    </dgm:pt>
    <dgm:pt modelId="{DEF5ECBC-8811-448C-AF23-F29BDE8344C8}" type="pres">
      <dgm:prSet presAssocID="{19DE1274-49A4-4B5D-9A77-2C5CE2349488}" presName="desTx" presStyleLbl="revTx" presStyleIdx="3" presStyleCnt="6">
        <dgm:presLayoutVars/>
      </dgm:prSet>
      <dgm:spPr/>
    </dgm:pt>
    <dgm:pt modelId="{9992AD56-0985-4E63-ADF6-D30679CF6355}" type="pres">
      <dgm:prSet presAssocID="{12F1A40C-60E8-47A4-8E71-FD12900B20A6}" presName="sibTrans" presStyleCnt="0"/>
      <dgm:spPr/>
    </dgm:pt>
    <dgm:pt modelId="{5AD4D636-DD74-4FA8-AE74-C28BD5DB36F2}" type="pres">
      <dgm:prSet presAssocID="{F001F4C2-AEE2-4575-997C-044AD3510A8F}" presName="compNode" presStyleCnt="0"/>
      <dgm:spPr/>
    </dgm:pt>
    <dgm:pt modelId="{1A04A0AE-C504-4202-871D-A3DC8043E210}" type="pres">
      <dgm:prSet presAssocID="{F001F4C2-AEE2-4575-997C-044AD3510A8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17CA0122-8FCE-4D6F-971A-14E8E53439B9}" type="pres">
      <dgm:prSet presAssocID="{F001F4C2-AEE2-4575-997C-044AD3510A8F}" presName="iconSpace" presStyleCnt="0"/>
      <dgm:spPr/>
    </dgm:pt>
    <dgm:pt modelId="{ABA88C02-3A05-4D7F-9D15-24B66119740D}" type="pres">
      <dgm:prSet presAssocID="{F001F4C2-AEE2-4575-997C-044AD3510A8F}" presName="parTx" presStyleLbl="revTx" presStyleIdx="4" presStyleCnt="6">
        <dgm:presLayoutVars>
          <dgm:chMax val="0"/>
          <dgm:chPref val="0"/>
        </dgm:presLayoutVars>
      </dgm:prSet>
      <dgm:spPr/>
    </dgm:pt>
    <dgm:pt modelId="{C9E091D3-3E30-48CE-9B06-5503BE86AC76}" type="pres">
      <dgm:prSet presAssocID="{F001F4C2-AEE2-4575-997C-044AD3510A8F}" presName="txSpace" presStyleCnt="0"/>
      <dgm:spPr/>
    </dgm:pt>
    <dgm:pt modelId="{20C71D55-80FB-49C0-B498-E62CB3CDF992}" type="pres">
      <dgm:prSet presAssocID="{F001F4C2-AEE2-4575-997C-044AD3510A8F}" presName="desTx" presStyleLbl="revTx" presStyleIdx="5" presStyleCnt="6">
        <dgm:presLayoutVars/>
      </dgm:prSet>
      <dgm:spPr/>
    </dgm:pt>
  </dgm:ptLst>
  <dgm:cxnLst>
    <dgm:cxn modelId="{B9AAD00C-D36C-4550-83B3-2FAC07D61E26}" type="presOf" srcId="{A0D3CF17-95E6-4923-A4CA-A43A09229E64}" destId="{DEF5ECBC-8811-448C-AF23-F29BDE8344C8}" srcOrd="0" destOrd="2" presId="urn:microsoft.com/office/officeart/2018/2/layout/IconLabelDescriptionList"/>
    <dgm:cxn modelId="{FFDCD918-0287-4A5A-8B9E-D6E530DF3BBA}" srcId="{1F8FEBA8-37C1-4F7A-8084-AAD896F8890F}" destId="{581A59D5-1498-4AFF-87AE-B6E8EF25BDF0}" srcOrd="0" destOrd="0" parTransId="{56EF0E6C-39A6-4FDB-B0B3-E7D883473523}" sibTransId="{6399865F-1B86-4D65-AA30-415C9EC21C3A}"/>
    <dgm:cxn modelId="{169AEA23-0319-49CB-8716-B9FAF510BE6A}" srcId="{F001F4C2-AEE2-4575-997C-044AD3510A8F}" destId="{997FC2C7-55C5-4BE3-87FA-B5992622E8E1}" srcOrd="1" destOrd="0" parTransId="{257051A0-704B-45CD-8C72-D50C394672BB}" sibTransId="{ECCD92B9-4410-4411-927D-7F26A0F3A61A}"/>
    <dgm:cxn modelId="{E34CA727-685B-4051-91F4-EA006F7C0416}" type="presOf" srcId="{19DE1274-49A4-4B5D-9A77-2C5CE2349488}" destId="{EADB20D2-1F0F-40C8-8048-F442D1DBF615}" srcOrd="0" destOrd="0" presId="urn:microsoft.com/office/officeart/2018/2/layout/IconLabelDescriptionList"/>
    <dgm:cxn modelId="{F8D67331-77E9-456C-907A-3D953B3C752E}" srcId="{F001F4C2-AEE2-4575-997C-044AD3510A8F}" destId="{86F94C96-7E0D-4488-AE92-F6E5057B7146}" srcOrd="0" destOrd="0" parTransId="{8FD64786-8EED-4872-A600-E6902B10338E}" sibTransId="{3BD1E081-B8F9-4E00-A782-C9F9BD792C4B}"/>
    <dgm:cxn modelId="{677F3746-2FBA-4799-A65C-AEFC94A44A45}" type="presOf" srcId="{C2147FEB-3335-41CA-B800-EAE9F4BBEC8B}" destId="{DEF5ECBC-8811-448C-AF23-F29BDE8344C8}" srcOrd="0" destOrd="0" presId="urn:microsoft.com/office/officeart/2018/2/layout/IconLabelDescriptionList"/>
    <dgm:cxn modelId="{DE45B54B-3D6C-4A28-9DB7-FE862D32C163}" type="presOf" srcId="{242E270A-8D25-4963-B9B8-460C6FA88F22}" destId="{20C71D55-80FB-49C0-B498-E62CB3CDF992}" srcOrd="0" destOrd="2" presId="urn:microsoft.com/office/officeart/2018/2/layout/IconLabelDescriptionList"/>
    <dgm:cxn modelId="{EA7B5458-2E80-481F-ADE1-8F1221D01994}" type="presOf" srcId="{1F8FEBA8-37C1-4F7A-8084-AAD896F8890F}" destId="{C4EFBDCD-4E6B-45DA-B0FE-05BECCDCD800}" srcOrd="0" destOrd="0" presId="urn:microsoft.com/office/officeart/2018/2/layout/IconLabelDescriptionList"/>
    <dgm:cxn modelId="{CD27055F-2C47-45A4-8078-288B5CD76CD5}" type="presOf" srcId="{F001F4C2-AEE2-4575-997C-044AD3510A8F}" destId="{ABA88C02-3A05-4D7F-9D15-24B66119740D}" srcOrd="0" destOrd="0" presId="urn:microsoft.com/office/officeart/2018/2/layout/IconLabelDescriptionList"/>
    <dgm:cxn modelId="{C1A1D063-9446-4197-8A36-2B7F4132C423}" srcId="{19DE1274-49A4-4B5D-9A77-2C5CE2349488}" destId="{26051754-F8CB-4AC0-BA22-80F0A7924360}" srcOrd="1" destOrd="0" parTransId="{FABB23FE-C41A-499E-AEAC-ECAA83432FE7}" sibTransId="{F8588500-EA7A-47EB-9982-5D98EBC0C259}"/>
    <dgm:cxn modelId="{F1023D65-73C6-4119-B513-234B13BA876E}" srcId="{F001F4C2-AEE2-4575-997C-044AD3510A8F}" destId="{242E270A-8D25-4963-B9B8-460C6FA88F22}" srcOrd="2" destOrd="0" parTransId="{D75D071C-CBFF-4191-ACF8-65E843E70DD2}" sibTransId="{FED37745-9EF1-4D97-8901-841AE487A4ED}"/>
    <dgm:cxn modelId="{91356169-3ECE-45B7-93C0-82E7483A0AF2}" srcId="{19DE1274-49A4-4B5D-9A77-2C5CE2349488}" destId="{C2147FEB-3335-41CA-B800-EAE9F4BBEC8B}" srcOrd="0" destOrd="0" parTransId="{4DBA7EEB-FF62-418A-A263-6EA885BFEF09}" sibTransId="{09F31910-29B1-4553-9617-00DC861C9A77}"/>
    <dgm:cxn modelId="{5ED4AD6F-1E64-4491-AC47-D30E2195B80D}" type="presOf" srcId="{581A59D5-1498-4AFF-87AE-B6E8EF25BDF0}" destId="{A6F9F32C-41C7-4838-93B5-1ADE5220D6F3}" srcOrd="0" destOrd="0" presId="urn:microsoft.com/office/officeart/2018/2/layout/IconLabelDescriptionList"/>
    <dgm:cxn modelId="{80D86F77-B95F-4044-8DA0-9856A55411DD}" type="presOf" srcId="{26051754-F8CB-4AC0-BA22-80F0A7924360}" destId="{DEF5ECBC-8811-448C-AF23-F29BDE8344C8}" srcOrd="0" destOrd="1" presId="urn:microsoft.com/office/officeart/2018/2/layout/IconLabelDescriptionList"/>
    <dgm:cxn modelId="{9CC49A7F-0E0D-4D86-BF31-DF904AC3BAF6}" srcId="{19DE1274-49A4-4B5D-9A77-2C5CE2349488}" destId="{A0D3CF17-95E6-4923-A4CA-A43A09229E64}" srcOrd="2" destOrd="0" parTransId="{12EBE2DD-74D5-4B02-86B1-C4229BACA750}" sibTransId="{FE875320-01D4-4AB9-B225-44F847B93F9B}"/>
    <dgm:cxn modelId="{1A137899-664F-45BC-8041-EB56A21872FA}" srcId="{1F8FEBA8-37C1-4F7A-8084-AAD896F8890F}" destId="{F001F4C2-AEE2-4575-997C-044AD3510A8F}" srcOrd="2" destOrd="0" parTransId="{4A343B5A-B309-459C-90C4-4C57FD650609}" sibTransId="{08BB86C7-B35B-4702-8216-B98FD79DD009}"/>
    <dgm:cxn modelId="{086FF4A8-BA77-47B6-8887-9AE10EB977AB}" type="presOf" srcId="{86F94C96-7E0D-4488-AE92-F6E5057B7146}" destId="{20C71D55-80FB-49C0-B498-E62CB3CDF992}" srcOrd="0" destOrd="0" presId="urn:microsoft.com/office/officeart/2018/2/layout/IconLabelDescriptionList"/>
    <dgm:cxn modelId="{E76282AA-7245-4A79-9E51-755AB21FA8A7}" srcId="{1F8FEBA8-37C1-4F7A-8084-AAD896F8890F}" destId="{19DE1274-49A4-4B5D-9A77-2C5CE2349488}" srcOrd="1" destOrd="0" parTransId="{CA3FD9A3-36E3-48F6-B2A8-F191BD748F5B}" sibTransId="{12F1A40C-60E8-47A4-8E71-FD12900B20A6}"/>
    <dgm:cxn modelId="{3EEB05FA-E2A1-4946-B5A7-07EE6E87F8C9}" type="presOf" srcId="{997FC2C7-55C5-4BE3-87FA-B5992622E8E1}" destId="{20C71D55-80FB-49C0-B498-E62CB3CDF992}" srcOrd="0" destOrd="1" presId="urn:microsoft.com/office/officeart/2018/2/layout/IconLabelDescriptionList"/>
    <dgm:cxn modelId="{5A10EEDA-461D-4892-B24D-C395A8AC58AF}" type="presParOf" srcId="{C4EFBDCD-4E6B-45DA-B0FE-05BECCDCD800}" destId="{972EEEC2-180D-425D-AFA1-BD08D4844BA3}" srcOrd="0" destOrd="0" presId="urn:microsoft.com/office/officeart/2018/2/layout/IconLabelDescriptionList"/>
    <dgm:cxn modelId="{3C933A5C-5B02-4768-98D3-11BDC2CC16DF}" type="presParOf" srcId="{972EEEC2-180D-425D-AFA1-BD08D4844BA3}" destId="{01CDC62C-E81C-4178-9DB7-BF8ACD95C745}" srcOrd="0" destOrd="0" presId="urn:microsoft.com/office/officeart/2018/2/layout/IconLabelDescriptionList"/>
    <dgm:cxn modelId="{5855CC20-5EF4-4F3D-86F4-64BE95E33D1C}" type="presParOf" srcId="{972EEEC2-180D-425D-AFA1-BD08D4844BA3}" destId="{2906F24C-575F-4182-A4BB-C78580D7EB34}" srcOrd="1" destOrd="0" presId="urn:microsoft.com/office/officeart/2018/2/layout/IconLabelDescriptionList"/>
    <dgm:cxn modelId="{AE4C6481-6F85-442D-95FC-C4D51A99B98D}" type="presParOf" srcId="{972EEEC2-180D-425D-AFA1-BD08D4844BA3}" destId="{A6F9F32C-41C7-4838-93B5-1ADE5220D6F3}" srcOrd="2" destOrd="0" presId="urn:microsoft.com/office/officeart/2018/2/layout/IconLabelDescriptionList"/>
    <dgm:cxn modelId="{F9F2CF1D-8C09-4EEE-B60B-EE33B2C1B228}" type="presParOf" srcId="{972EEEC2-180D-425D-AFA1-BD08D4844BA3}" destId="{0AFA17FC-3D9D-4F8C-B953-BF366398BD92}" srcOrd="3" destOrd="0" presId="urn:microsoft.com/office/officeart/2018/2/layout/IconLabelDescriptionList"/>
    <dgm:cxn modelId="{D8E40A41-2060-4E38-AA8D-71C6A175EBD9}" type="presParOf" srcId="{972EEEC2-180D-425D-AFA1-BD08D4844BA3}" destId="{F479555D-581C-402F-97E9-F2FA8F8B3C98}" srcOrd="4" destOrd="0" presId="urn:microsoft.com/office/officeart/2018/2/layout/IconLabelDescriptionList"/>
    <dgm:cxn modelId="{D41C98AC-BF0A-434D-9F88-DFF751E4F343}" type="presParOf" srcId="{C4EFBDCD-4E6B-45DA-B0FE-05BECCDCD800}" destId="{6652B1C3-C6B1-4D45-8C2E-9186FD0472B8}" srcOrd="1" destOrd="0" presId="urn:microsoft.com/office/officeart/2018/2/layout/IconLabelDescriptionList"/>
    <dgm:cxn modelId="{21D280C3-BE30-409E-971D-EEA794A1CA64}" type="presParOf" srcId="{C4EFBDCD-4E6B-45DA-B0FE-05BECCDCD800}" destId="{971CD0B4-07C0-43C3-A511-56B75726DA40}" srcOrd="2" destOrd="0" presId="urn:microsoft.com/office/officeart/2018/2/layout/IconLabelDescriptionList"/>
    <dgm:cxn modelId="{F494F782-8D32-49ED-B206-7DE54EE31675}" type="presParOf" srcId="{971CD0B4-07C0-43C3-A511-56B75726DA40}" destId="{EBAACE35-B261-4F6C-A946-ACBDD17D4877}" srcOrd="0" destOrd="0" presId="urn:microsoft.com/office/officeart/2018/2/layout/IconLabelDescriptionList"/>
    <dgm:cxn modelId="{8ADCB103-174D-4BE1-99AC-3F1C77898E63}" type="presParOf" srcId="{971CD0B4-07C0-43C3-A511-56B75726DA40}" destId="{6BEC1D5E-7171-48AD-B414-BC8764FE3BBF}" srcOrd="1" destOrd="0" presId="urn:microsoft.com/office/officeart/2018/2/layout/IconLabelDescriptionList"/>
    <dgm:cxn modelId="{001DC867-421F-49B3-8F9E-84A79BA20EAB}" type="presParOf" srcId="{971CD0B4-07C0-43C3-A511-56B75726DA40}" destId="{EADB20D2-1F0F-40C8-8048-F442D1DBF615}" srcOrd="2" destOrd="0" presId="urn:microsoft.com/office/officeart/2018/2/layout/IconLabelDescriptionList"/>
    <dgm:cxn modelId="{632FA49D-EF03-4864-A0D5-C3C9EFCADD71}" type="presParOf" srcId="{971CD0B4-07C0-43C3-A511-56B75726DA40}" destId="{457B36E0-DA41-4CED-AFCB-0B9F0B2BF5AC}" srcOrd="3" destOrd="0" presId="urn:microsoft.com/office/officeart/2018/2/layout/IconLabelDescriptionList"/>
    <dgm:cxn modelId="{7E3D3E2D-75F7-48C8-9683-FFD6FDE29A24}" type="presParOf" srcId="{971CD0B4-07C0-43C3-A511-56B75726DA40}" destId="{DEF5ECBC-8811-448C-AF23-F29BDE8344C8}" srcOrd="4" destOrd="0" presId="urn:microsoft.com/office/officeart/2018/2/layout/IconLabelDescriptionList"/>
    <dgm:cxn modelId="{22520CA4-C1C1-4AFC-9F20-B02C842E62FA}" type="presParOf" srcId="{C4EFBDCD-4E6B-45DA-B0FE-05BECCDCD800}" destId="{9992AD56-0985-4E63-ADF6-D30679CF6355}" srcOrd="3" destOrd="0" presId="urn:microsoft.com/office/officeart/2018/2/layout/IconLabelDescriptionList"/>
    <dgm:cxn modelId="{4DCD6232-18DA-45C4-BCDC-FE97BBECB560}" type="presParOf" srcId="{C4EFBDCD-4E6B-45DA-B0FE-05BECCDCD800}" destId="{5AD4D636-DD74-4FA8-AE74-C28BD5DB36F2}" srcOrd="4" destOrd="0" presId="urn:microsoft.com/office/officeart/2018/2/layout/IconLabelDescriptionList"/>
    <dgm:cxn modelId="{A1F44134-35BF-477A-AF27-C0C3A610E67F}" type="presParOf" srcId="{5AD4D636-DD74-4FA8-AE74-C28BD5DB36F2}" destId="{1A04A0AE-C504-4202-871D-A3DC8043E210}" srcOrd="0" destOrd="0" presId="urn:microsoft.com/office/officeart/2018/2/layout/IconLabelDescriptionList"/>
    <dgm:cxn modelId="{F45FE09E-2073-46C0-9768-99AD3EBE1C58}" type="presParOf" srcId="{5AD4D636-DD74-4FA8-AE74-C28BD5DB36F2}" destId="{17CA0122-8FCE-4D6F-971A-14E8E53439B9}" srcOrd="1" destOrd="0" presId="urn:microsoft.com/office/officeart/2018/2/layout/IconLabelDescriptionList"/>
    <dgm:cxn modelId="{1B931D03-6A39-47A3-BE39-3871EBAAFBCA}" type="presParOf" srcId="{5AD4D636-DD74-4FA8-AE74-C28BD5DB36F2}" destId="{ABA88C02-3A05-4D7F-9D15-24B66119740D}" srcOrd="2" destOrd="0" presId="urn:microsoft.com/office/officeart/2018/2/layout/IconLabelDescriptionList"/>
    <dgm:cxn modelId="{33D45C08-0006-486E-AF78-9D97A8B60FD8}" type="presParOf" srcId="{5AD4D636-DD74-4FA8-AE74-C28BD5DB36F2}" destId="{C9E091D3-3E30-48CE-9B06-5503BE86AC76}" srcOrd="3" destOrd="0" presId="urn:microsoft.com/office/officeart/2018/2/layout/IconLabelDescriptionList"/>
    <dgm:cxn modelId="{0FF0C8C7-E228-428A-8C4E-E3C35E898A58}" type="presParOf" srcId="{5AD4D636-DD74-4FA8-AE74-C28BD5DB36F2}" destId="{20C71D55-80FB-49C0-B498-E62CB3CDF99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DBE9A4-8354-437C-B1CF-1331C20EE77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DC72154-6790-4A4B-B30F-F30A31AEC011}">
      <dgm:prSet/>
      <dgm:spPr/>
      <dgm:t>
        <a:bodyPr/>
        <a:lstStyle/>
        <a:p>
          <a:r>
            <a:rPr lang="en-US"/>
            <a:t>When a multi-vCPU machine requires processor time, all of the vCPUs are “ganged” together</a:t>
          </a:r>
        </a:p>
      </dgm:t>
    </dgm:pt>
    <dgm:pt modelId="{833C8738-DB05-4167-869F-DA45FC93C4A6}" type="parTrans" cxnId="{E5142149-E5D4-4E77-97D5-E9B6B172231F}">
      <dgm:prSet/>
      <dgm:spPr/>
      <dgm:t>
        <a:bodyPr/>
        <a:lstStyle/>
        <a:p>
          <a:endParaRPr lang="en-US"/>
        </a:p>
      </dgm:t>
    </dgm:pt>
    <dgm:pt modelId="{D9E375F4-E69F-4331-B15F-E529BFE31428}" type="sibTrans" cxnId="{E5142149-E5D4-4E77-97D5-E9B6B172231F}">
      <dgm:prSet/>
      <dgm:spPr/>
      <dgm:t>
        <a:bodyPr/>
        <a:lstStyle/>
        <a:p>
          <a:endParaRPr lang="en-US"/>
        </a:p>
      </dgm:t>
    </dgm:pt>
    <dgm:pt modelId="{57172543-76A9-4555-8718-79EBE8F58B4E}">
      <dgm:prSet/>
      <dgm:spPr/>
      <dgm:t>
        <a:bodyPr/>
        <a:lstStyle/>
        <a:p>
          <a:r>
            <a:rPr lang="en-US"/>
            <a:t>vCPUs are scheduled to perform work against the physical cores</a:t>
          </a:r>
        </a:p>
      </dgm:t>
    </dgm:pt>
    <dgm:pt modelId="{BF4766C9-0470-4FD4-B9D7-B0955A41D19B}" type="parTrans" cxnId="{E9011665-F795-4AD7-9D64-D0BE835A7F04}">
      <dgm:prSet/>
      <dgm:spPr/>
      <dgm:t>
        <a:bodyPr/>
        <a:lstStyle/>
        <a:p>
          <a:endParaRPr lang="en-US"/>
        </a:p>
      </dgm:t>
    </dgm:pt>
    <dgm:pt modelId="{4119B312-A140-484F-9833-47108C279B2A}" type="sibTrans" cxnId="{E9011665-F795-4AD7-9D64-D0BE835A7F04}">
      <dgm:prSet/>
      <dgm:spPr/>
      <dgm:t>
        <a:bodyPr/>
        <a:lstStyle/>
        <a:p>
          <a:endParaRPr lang="en-US"/>
        </a:p>
      </dgm:t>
    </dgm:pt>
    <dgm:pt modelId="{D0ED9F8F-507A-4B57-B385-52F2D45BE67C}">
      <dgm:prSet/>
      <dgm:spPr/>
      <dgm:t>
        <a:bodyPr/>
        <a:lstStyle/>
        <a:p>
          <a:r>
            <a:rPr lang="en-US"/>
            <a:t>Done to streamline the process, and attempt to keep the processing synchronized</a:t>
          </a:r>
        </a:p>
      </dgm:t>
    </dgm:pt>
    <dgm:pt modelId="{A39ABDF6-A361-4BC2-8D91-FF23D3446621}" type="parTrans" cxnId="{F0D8D2E9-7704-4255-A1D8-D344B3235775}">
      <dgm:prSet/>
      <dgm:spPr/>
      <dgm:t>
        <a:bodyPr/>
        <a:lstStyle/>
        <a:p>
          <a:endParaRPr lang="en-US"/>
        </a:p>
      </dgm:t>
    </dgm:pt>
    <dgm:pt modelId="{B1F01FA2-317D-4D85-9856-25FE01A72BFE}" type="sibTrans" cxnId="{F0D8D2E9-7704-4255-A1D8-D344B3235775}">
      <dgm:prSet/>
      <dgm:spPr/>
      <dgm:t>
        <a:bodyPr/>
        <a:lstStyle/>
        <a:p>
          <a:endParaRPr lang="en-US"/>
        </a:p>
      </dgm:t>
    </dgm:pt>
    <dgm:pt modelId="{6E18B596-EEE4-4A13-B475-D7E322CB9E1B}">
      <dgm:prSet/>
      <dgm:spPr/>
      <dgm:t>
        <a:bodyPr/>
        <a:lstStyle/>
        <a:p>
          <a:r>
            <a:rPr lang="en-US"/>
            <a:t>Utilized by VMWare and VirtualBox</a:t>
          </a:r>
        </a:p>
      </dgm:t>
    </dgm:pt>
    <dgm:pt modelId="{F5DAA346-C6E8-4C6F-99ED-6C9017305B83}" type="parTrans" cxnId="{9F347C6F-3A39-4616-BEFD-59DF8C741312}">
      <dgm:prSet/>
      <dgm:spPr/>
      <dgm:t>
        <a:bodyPr/>
        <a:lstStyle/>
        <a:p>
          <a:endParaRPr lang="en-US"/>
        </a:p>
      </dgm:t>
    </dgm:pt>
    <dgm:pt modelId="{B3255505-F501-4571-81E6-3B34F2BF6CF3}" type="sibTrans" cxnId="{9F347C6F-3A39-4616-BEFD-59DF8C741312}">
      <dgm:prSet/>
      <dgm:spPr/>
      <dgm:t>
        <a:bodyPr/>
        <a:lstStyle/>
        <a:p>
          <a:endParaRPr lang="en-US"/>
        </a:p>
      </dgm:t>
    </dgm:pt>
    <dgm:pt modelId="{4AEF4A06-B722-9143-8BBB-53FA793B459E}" type="pres">
      <dgm:prSet presAssocID="{38DBE9A4-8354-437C-B1CF-1331C20EE77A}" presName="vert0" presStyleCnt="0">
        <dgm:presLayoutVars>
          <dgm:dir/>
          <dgm:animOne val="branch"/>
          <dgm:animLvl val="lvl"/>
        </dgm:presLayoutVars>
      </dgm:prSet>
      <dgm:spPr/>
    </dgm:pt>
    <dgm:pt modelId="{D72B790F-1F31-7F44-8587-076BF081FB57}" type="pres">
      <dgm:prSet presAssocID="{1DC72154-6790-4A4B-B30F-F30A31AEC011}" presName="thickLine" presStyleLbl="alignNode1" presStyleIdx="0" presStyleCnt="4"/>
      <dgm:spPr/>
    </dgm:pt>
    <dgm:pt modelId="{0AF132E6-BAB3-0F40-A5FE-F528A4F2AFF3}" type="pres">
      <dgm:prSet presAssocID="{1DC72154-6790-4A4B-B30F-F30A31AEC011}" presName="horz1" presStyleCnt="0"/>
      <dgm:spPr/>
    </dgm:pt>
    <dgm:pt modelId="{2896C34A-70AE-274A-8048-B1A3B726A9D3}" type="pres">
      <dgm:prSet presAssocID="{1DC72154-6790-4A4B-B30F-F30A31AEC011}" presName="tx1" presStyleLbl="revTx" presStyleIdx="0" presStyleCnt="4"/>
      <dgm:spPr/>
    </dgm:pt>
    <dgm:pt modelId="{7E9B8943-776C-B541-AA19-D34812B3F7BB}" type="pres">
      <dgm:prSet presAssocID="{1DC72154-6790-4A4B-B30F-F30A31AEC011}" presName="vert1" presStyleCnt="0"/>
      <dgm:spPr/>
    </dgm:pt>
    <dgm:pt modelId="{706B8FA8-4434-BA46-BD46-3F6AF62ED01C}" type="pres">
      <dgm:prSet presAssocID="{57172543-76A9-4555-8718-79EBE8F58B4E}" presName="thickLine" presStyleLbl="alignNode1" presStyleIdx="1" presStyleCnt="4"/>
      <dgm:spPr/>
    </dgm:pt>
    <dgm:pt modelId="{C4788536-2F01-1949-81FD-4FEF29B71B61}" type="pres">
      <dgm:prSet presAssocID="{57172543-76A9-4555-8718-79EBE8F58B4E}" presName="horz1" presStyleCnt="0"/>
      <dgm:spPr/>
    </dgm:pt>
    <dgm:pt modelId="{D6C50646-ADAC-7142-9AD9-3EF9BA144128}" type="pres">
      <dgm:prSet presAssocID="{57172543-76A9-4555-8718-79EBE8F58B4E}" presName="tx1" presStyleLbl="revTx" presStyleIdx="1" presStyleCnt="4"/>
      <dgm:spPr/>
    </dgm:pt>
    <dgm:pt modelId="{0659616C-0FBB-634E-BB0F-B76AACEEB4E7}" type="pres">
      <dgm:prSet presAssocID="{57172543-76A9-4555-8718-79EBE8F58B4E}" presName="vert1" presStyleCnt="0"/>
      <dgm:spPr/>
    </dgm:pt>
    <dgm:pt modelId="{D21360A3-9ADB-2843-BD9C-3D55654FE930}" type="pres">
      <dgm:prSet presAssocID="{D0ED9F8F-507A-4B57-B385-52F2D45BE67C}" presName="thickLine" presStyleLbl="alignNode1" presStyleIdx="2" presStyleCnt="4"/>
      <dgm:spPr/>
    </dgm:pt>
    <dgm:pt modelId="{C6A1F0CD-549C-5F49-A264-F0432D5F2255}" type="pres">
      <dgm:prSet presAssocID="{D0ED9F8F-507A-4B57-B385-52F2D45BE67C}" presName="horz1" presStyleCnt="0"/>
      <dgm:spPr/>
    </dgm:pt>
    <dgm:pt modelId="{55693925-CE24-1743-9DCE-EEDAD63AC417}" type="pres">
      <dgm:prSet presAssocID="{D0ED9F8F-507A-4B57-B385-52F2D45BE67C}" presName="tx1" presStyleLbl="revTx" presStyleIdx="2" presStyleCnt="4"/>
      <dgm:spPr/>
    </dgm:pt>
    <dgm:pt modelId="{317E0C24-8537-8141-A381-6A1943C3BB7E}" type="pres">
      <dgm:prSet presAssocID="{D0ED9F8F-507A-4B57-B385-52F2D45BE67C}" presName="vert1" presStyleCnt="0"/>
      <dgm:spPr/>
    </dgm:pt>
    <dgm:pt modelId="{64CAAE92-3EA8-764B-8A7F-B1B472CE96E0}" type="pres">
      <dgm:prSet presAssocID="{6E18B596-EEE4-4A13-B475-D7E322CB9E1B}" presName="thickLine" presStyleLbl="alignNode1" presStyleIdx="3" presStyleCnt="4"/>
      <dgm:spPr/>
    </dgm:pt>
    <dgm:pt modelId="{6F01BFE8-BE5C-0F4F-A7C4-F255949F1CDE}" type="pres">
      <dgm:prSet presAssocID="{6E18B596-EEE4-4A13-B475-D7E322CB9E1B}" presName="horz1" presStyleCnt="0"/>
      <dgm:spPr/>
    </dgm:pt>
    <dgm:pt modelId="{F2F19FFD-302E-AA4C-9E08-5DF059E988E9}" type="pres">
      <dgm:prSet presAssocID="{6E18B596-EEE4-4A13-B475-D7E322CB9E1B}" presName="tx1" presStyleLbl="revTx" presStyleIdx="3" presStyleCnt="4"/>
      <dgm:spPr/>
    </dgm:pt>
    <dgm:pt modelId="{98E91985-E256-B047-81CD-D1EB6CA7C004}" type="pres">
      <dgm:prSet presAssocID="{6E18B596-EEE4-4A13-B475-D7E322CB9E1B}" presName="vert1" presStyleCnt="0"/>
      <dgm:spPr/>
    </dgm:pt>
  </dgm:ptLst>
  <dgm:cxnLst>
    <dgm:cxn modelId="{E5142149-E5D4-4E77-97D5-E9B6B172231F}" srcId="{38DBE9A4-8354-437C-B1CF-1331C20EE77A}" destId="{1DC72154-6790-4A4B-B30F-F30A31AEC011}" srcOrd="0" destOrd="0" parTransId="{833C8738-DB05-4167-869F-DA45FC93C4A6}" sibTransId="{D9E375F4-E69F-4331-B15F-E529BFE31428}"/>
    <dgm:cxn modelId="{3EF2AC5D-578D-6C4A-9AAF-8F4031C8E3C8}" type="presOf" srcId="{D0ED9F8F-507A-4B57-B385-52F2D45BE67C}" destId="{55693925-CE24-1743-9DCE-EEDAD63AC417}" srcOrd="0" destOrd="0" presId="urn:microsoft.com/office/officeart/2008/layout/LinedList"/>
    <dgm:cxn modelId="{E9011665-F795-4AD7-9D64-D0BE835A7F04}" srcId="{38DBE9A4-8354-437C-B1CF-1331C20EE77A}" destId="{57172543-76A9-4555-8718-79EBE8F58B4E}" srcOrd="1" destOrd="0" parTransId="{BF4766C9-0470-4FD4-B9D7-B0955A41D19B}" sibTransId="{4119B312-A140-484F-9833-47108C279B2A}"/>
    <dgm:cxn modelId="{9F347C6F-3A39-4616-BEFD-59DF8C741312}" srcId="{38DBE9A4-8354-437C-B1CF-1331C20EE77A}" destId="{6E18B596-EEE4-4A13-B475-D7E322CB9E1B}" srcOrd="3" destOrd="0" parTransId="{F5DAA346-C6E8-4C6F-99ED-6C9017305B83}" sibTransId="{B3255505-F501-4571-81E6-3B34F2BF6CF3}"/>
    <dgm:cxn modelId="{89034E7B-AF77-E148-BB73-67C034DC4EAE}" type="presOf" srcId="{57172543-76A9-4555-8718-79EBE8F58B4E}" destId="{D6C50646-ADAC-7142-9AD9-3EF9BA144128}" srcOrd="0" destOrd="0" presId="urn:microsoft.com/office/officeart/2008/layout/LinedList"/>
    <dgm:cxn modelId="{47A022C3-C828-4842-B633-74423ACB412D}" type="presOf" srcId="{1DC72154-6790-4A4B-B30F-F30A31AEC011}" destId="{2896C34A-70AE-274A-8048-B1A3B726A9D3}" srcOrd="0" destOrd="0" presId="urn:microsoft.com/office/officeart/2008/layout/LinedList"/>
    <dgm:cxn modelId="{47D806CC-FD33-7D4E-A1D6-A53986A1162B}" type="presOf" srcId="{38DBE9A4-8354-437C-B1CF-1331C20EE77A}" destId="{4AEF4A06-B722-9143-8BBB-53FA793B459E}" srcOrd="0" destOrd="0" presId="urn:microsoft.com/office/officeart/2008/layout/LinedList"/>
    <dgm:cxn modelId="{F0D8D2E9-7704-4255-A1D8-D344B3235775}" srcId="{38DBE9A4-8354-437C-B1CF-1331C20EE77A}" destId="{D0ED9F8F-507A-4B57-B385-52F2D45BE67C}" srcOrd="2" destOrd="0" parTransId="{A39ABDF6-A361-4BC2-8D91-FF23D3446621}" sibTransId="{B1F01FA2-317D-4D85-9856-25FE01A72BFE}"/>
    <dgm:cxn modelId="{611B2AFC-9580-2345-93ED-9669CDCF2875}" type="presOf" srcId="{6E18B596-EEE4-4A13-B475-D7E322CB9E1B}" destId="{F2F19FFD-302E-AA4C-9E08-5DF059E988E9}" srcOrd="0" destOrd="0" presId="urn:microsoft.com/office/officeart/2008/layout/LinedList"/>
    <dgm:cxn modelId="{DAC2D144-6D4C-1D47-B1E9-5EB678F5A3A0}" type="presParOf" srcId="{4AEF4A06-B722-9143-8BBB-53FA793B459E}" destId="{D72B790F-1F31-7F44-8587-076BF081FB57}" srcOrd="0" destOrd="0" presId="urn:microsoft.com/office/officeart/2008/layout/LinedList"/>
    <dgm:cxn modelId="{5226E597-0204-9B4D-A0E9-B9AD0B5D080B}" type="presParOf" srcId="{4AEF4A06-B722-9143-8BBB-53FA793B459E}" destId="{0AF132E6-BAB3-0F40-A5FE-F528A4F2AFF3}" srcOrd="1" destOrd="0" presId="urn:microsoft.com/office/officeart/2008/layout/LinedList"/>
    <dgm:cxn modelId="{5BEA85FD-8305-F845-8351-3F991C42E614}" type="presParOf" srcId="{0AF132E6-BAB3-0F40-A5FE-F528A4F2AFF3}" destId="{2896C34A-70AE-274A-8048-B1A3B726A9D3}" srcOrd="0" destOrd="0" presId="urn:microsoft.com/office/officeart/2008/layout/LinedList"/>
    <dgm:cxn modelId="{A91D4DAF-022D-E242-90CA-AC5C8A20947D}" type="presParOf" srcId="{0AF132E6-BAB3-0F40-A5FE-F528A4F2AFF3}" destId="{7E9B8943-776C-B541-AA19-D34812B3F7BB}" srcOrd="1" destOrd="0" presId="urn:microsoft.com/office/officeart/2008/layout/LinedList"/>
    <dgm:cxn modelId="{962D8954-C33E-8D42-A217-128A3810CF4F}" type="presParOf" srcId="{4AEF4A06-B722-9143-8BBB-53FA793B459E}" destId="{706B8FA8-4434-BA46-BD46-3F6AF62ED01C}" srcOrd="2" destOrd="0" presId="urn:microsoft.com/office/officeart/2008/layout/LinedList"/>
    <dgm:cxn modelId="{6F64DA68-964D-0A4E-9396-C0BA4A2740D3}" type="presParOf" srcId="{4AEF4A06-B722-9143-8BBB-53FA793B459E}" destId="{C4788536-2F01-1949-81FD-4FEF29B71B61}" srcOrd="3" destOrd="0" presId="urn:microsoft.com/office/officeart/2008/layout/LinedList"/>
    <dgm:cxn modelId="{BCFE5AD4-DE64-4C46-B12D-A12FCF983867}" type="presParOf" srcId="{C4788536-2F01-1949-81FD-4FEF29B71B61}" destId="{D6C50646-ADAC-7142-9AD9-3EF9BA144128}" srcOrd="0" destOrd="0" presId="urn:microsoft.com/office/officeart/2008/layout/LinedList"/>
    <dgm:cxn modelId="{6300434C-F05C-DF44-B905-88404E8DBD86}" type="presParOf" srcId="{C4788536-2F01-1949-81FD-4FEF29B71B61}" destId="{0659616C-0FBB-634E-BB0F-B76AACEEB4E7}" srcOrd="1" destOrd="0" presId="urn:microsoft.com/office/officeart/2008/layout/LinedList"/>
    <dgm:cxn modelId="{0FEADFC1-41F5-C74F-8FBB-C0BB6C0BD0F4}" type="presParOf" srcId="{4AEF4A06-B722-9143-8BBB-53FA793B459E}" destId="{D21360A3-9ADB-2843-BD9C-3D55654FE930}" srcOrd="4" destOrd="0" presId="urn:microsoft.com/office/officeart/2008/layout/LinedList"/>
    <dgm:cxn modelId="{0B69F778-831C-1447-82AB-2D1BB744CC31}" type="presParOf" srcId="{4AEF4A06-B722-9143-8BBB-53FA793B459E}" destId="{C6A1F0CD-549C-5F49-A264-F0432D5F2255}" srcOrd="5" destOrd="0" presId="urn:microsoft.com/office/officeart/2008/layout/LinedList"/>
    <dgm:cxn modelId="{8EED766C-1F69-5143-8F6A-6D53D3027A78}" type="presParOf" srcId="{C6A1F0CD-549C-5F49-A264-F0432D5F2255}" destId="{55693925-CE24-1743-9DCE-EEDAD63AC417}" srcOrd="0" destOrd="0" presId="urn:microsoft.com/office/officeart/2008/layout/LinedList"/>
    <dgm:cxn modelId="{4C4DF674-8FCB-0040-BFA1-8356EA3AFD2F}" type="presParOf" srcId="{C6A1F0CD-549C-5F49-A264-F0432D5F2255}" destId="{317E0C24-8537-8141-A381-6A1943C3BB7E}" srcOrd="1" destOrd="0" presId="urn:microsoft.com/office/officeart/2008/layout/LinedList"/>
    <dgm:cxn modelId="{3B41BEF9-798F-E648-B7D5-8C39F695ECFD}" type="presParOf" srcId="{4AEF4A06-B722-9143-8BBB-53FA793B459E}" destId="{64CAAE92-3EA8-764B-8A7F-B1B472CE96E0}" srcOrd="6" destOrd="0" presId="urn:microsoft.com/office/officeart/2008/layout/LinedList"/>
    <dgm:cxn modelId="{584F8ACE-66E8-DC4C-A9EC-6EB91A6F3F2D}" type="presParOf" srcId="{4AEF4A06-B722-9143-8BBB-53FA793B459E}" destId="{6F01BFE8-BE5C-0F4F-A7C4-F255949F1CDE}" srcOrd="7" destOrd="0" presId="urn:microsoft.com/office/officeart/2008/layout/LinedList"/>
    <dgm:cxn modelId="{2FD26A09-3337-1648-9DAE-D2B09BAD6B72}" type="presParOf" srcId="{6F01BFE8-BE5C-0F4F-A7C4-F255949F1CDE}" destId="{F2F19FFD-302E-AA4C-9E08-5DF059E988E9}" srcOrd="0" destOrd="0" presId="urn:microsoft.com/office/officeart/2008/layout/LinedList"/>
    <dgm:cxn modelId="{5FB4C591-D00E-7242-BBB2-29B2465FA087}" type="presParOf" srcId="{6F01BFE8-BE5C-0F4F-A7C4-F255949F1CDE}" destId="{98E91985-E256-B047-81CD-D1EB6CA7C0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B14C5A-2DF6-4ED4-BD6F-AB37F05E94B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699A11F-24F5-4DD6-8718-EBA1DCE6CBB0}">
      <dgm:prSet/>
      <dgm:spPr/>
      <dgm:t>
        <a:bodyPr/>
        <a:lstStyle/>
        <a:p>
          <a:r>
            <a:rPr lang="en-US"/>
            <a:t>Virtual processors ask for time on the physical cores </a:t>
          </a:r>
        </a:p>
      </dgm:t>
    </dgm:pt>
    <dgm:pt modelId="{655C3B37-18D3-4B26-9E9F-BE63B9F1307C}" type="parTrans" cxnId="{ED02CF36-6837-40DA-9DC8-CAD10021EF8A}">
      <dgm:prSet/>
      <dgm:spPr/>
      <dgm:t>
        <a:bodyPr/>
        <a:lstStyle/>
        <a:p>
          <a:endParaRPr lang="en-US"/>
        </a:p>
      </dgm:t>
    </dgm:pt>
    <dgm:pt modelId="{9C6BFF6A-A2BE-4CA0-A124-CDED44F0E8A6}" type="sibTrans" cxnId="{ED02CF36-6837-40DA-9DC8-CAD10021EF8A}">
      <dgm:prSet/>
      <dgm:spPr/>
      <dgm:t>
        <a:bodyPr/>
        <a:lstStyle/>
        <a:p>
          <a:endParaRPr lang="en-US"/>
        </a:p>
      </dgm:t>
    </dgm:pt>
    <dgm:pt modelId="{AFDAD99A-D1FA-4176-876C-98A94E270198}">
      <dgm:prSet/>
      <dgm:spPr/>
      <dgm:t>
        <a:bodyPr/>
        <a:lstStyle/>
        <a:p>
          <a:r>
            <a:rPr lang="en-US"/>
            <a:t>Hyper-V quickly determines which core is ready and available</a:t>
          </a:r>
        </a:p>
      </dgm:t>
    </dgm:pt>
    <dgm:pt modelId="{249EC983-8B27-4F1A-BAC7-8B3ED1283370}" type="parTrans" cxnId="{ABE1841D-B02E-4796-AA66-2AB0C9930532}">
      <dgm:prSet/>
      <dgm:spPr/>
      <dgm:t>
        <a:bodyPr/>
        <a:lstStyle/>
        <a:p>
          <a:endParaRPr lang="en-US"/>
        </a:p>
      </dgm:t>
    </dgm:pt>
    <dgm:pt modelId="{A213B8FB-2487-4D87-86FD-A4CA5927AF1B}" type="sibTrans" cxnId="{ABE1841D-B02E-4796-AA66-2AB0C9930532}">
      <dgm:prSet/>
      <dgm:spPr/>
      <dgm:t>
        <a:bodyPr/>
        <a:lstStyle/>
        <a:p>
          <a:endParaRPr lang="en-US"/>
        </a:p>
      </dgm:t>
    </dgm:pt>
    <dgm:pt modelId="{DEC55919-E3AA-4F1E-B80E-5A7D0CE4BF81}">
      <dgm:prSet/>
      <dgm:spPr/>
      <dgm:t>
        <a:bodyPr/>
        <a:lstStyle/>
        <a:p>
          <a:r>
            <a:rPr lang="en-US"/>
            <a:t>There is no need to group processors together</a:t>
          </a:r>
        </a:p>
      </dgm:t>
    </dgm:pt>
    <dgm:pt modelId="{5CB446DC-B727-4C1E-8B11-708F5952B203}" type="parTrans" cxnId="{B17E5691-07AC-4066-A332-E0FBE35E0A41}">
      <dgm:prSet/>
      <dgm:spPr/>
      <dgm:t>
        <a:bodyPr/>
        <a:lstStyle/>
        <a:p>
          <a:endParaRPr lang="en-US"/>
        </a:p>
      </dgm:t>
    </dgm:pt>
    <dgm:pt modelId="{4411936E-74D1-41EA-A9F7-B6577219B192}" type="sibTrans" cxnId="{B17E5691-07AC-4066-A332-E0FBE35E0A41}">
      <dgm:prSet/>
      <dgm:spPr/>
      <dgm:t>
        <a:bodyPr/>
        <a:lstStyle/>
        <a:p>
          <a:endParaRPr lang="en-US"/>
        </a:p>
      </dgm:t>
    </dgm:pt>
    <dgm:pt modelId="{DBE9E7D7-7BFF-4DD2-A516-1D7A2169B65D}">
      <dgm:prSet/>
      <dgm:spPr/>
      <dgm:t>
        <a:bodyPr/>
        <a:lstStyle/>
        <a:p>
          <a:r>
            <a:rPr lang="en-US"/>
            <a:t>Guest OS must understand that it is residing inside a virtual machine</a:t>
          </a:r>
        </a:p>
      </dgm:t>
    </dgm:pt>
    <dgm:pt modelId="{DDB6895D-2C31-47C8-93C7-89FDC5DB7299}" type="parTrans" cxnId="{5CABD307-C016-46B7-B2B0-DFD16F39E06A}">
      <dgm:prSet/>
      <dgm:spPr/>
      <dgm:t>
        <a:bodyPr/>
        <a:lstStyle/>
        <a:p>
          <a:endParaRPr lang="en-US"/>
        </a:p>
      </dgm:t>
    </dgm:pt>
    <dgm:pt modelId="{CD92FCB9-8964-4696-9D7B-2749F0F7976A}" type="sibTrans" cxnId="{5CABD307-C016-46B7-B2B0-DFD16F39E06A}">
      <dgm:prSet/>
      <dgm:spPr/>
      <dgm:t>
        <a:bodyPr/>
        <a:lstStyle/>
        <a:p>
          <a:endParaRPr lang="en-US"/>
        </a:p>
      </dgm:t>
    </dgm:pt>
    <dgm:pt modelId="{12B67498-1DD1-4FFF-A807-8ADB87BBCF64}">
      <dgm:prSet/>
      <dgm:spPr/>
      <dgm:t>
        <a:bodyPr/>
        <a:lstStyle/>
        <a:p>
          <a:r>
            <a:rPr lang="en-US"/>
            <a:t>Hyper-V understands the CPU calls are coming independently, so oversubscription of the CPU cores is not as big</a:t>
          </a:r>
        </a:p>
      </dgm:t>
    </dgm:pt>
    <dgm:pt modelId="{A002DACC-9F46-4D4B-BD08-E8B0E7303C52}" type="parTrans" cxnId="{6BE0C69E-A90D-4BEF-9D18-C0AB611609E6}">
      <dgm:prSet/>
      <dgm:spPr/>
      <dgm:t>
        <a:bodyPr/>
        <a:lstStyle/>
        <a:p>
          <a:endParaRPr lang="en-US"/>
        </a:p>
      </dgm:t>
    </dgm:pt>
    <dgm:pt modelId="{82751969-260D-4553-9761-11A31BFED94C}" type="sibTrans" cxnId="{6BE0C69E-A90D-4BEF-9D18-C0AB611609E6}">
      <dgm:prSet/>
      <dgm:spPr/>
      <dgm:t>
        <a:bodyPr/>
        <a:lstStyle/>
        <a:p>
          <a:endParaRPr lang="en-US"/>
        </a:p>
      </dgm:t>
    </dgm:pt>
    <dgm:pt modelId="{4AC451B4-9600-DE42-9FE0-F8A0E7587D1F}" type="pres">
      <dgm:prSet presAssocID="{26B14C5A-2DF6-4ED4-BD6F-AB37F05E94BC}" presName="vert0" presStyleCnt="0">
        <dgm:presLayoutVars>
          <dgm:dir/>
          <dgm:animOne val="branch"/>
          <dgm:animLvl val="lvl"/>
        </dgm:presLayoutVars>
      </dgm:prSet>
      <dgm:spPr/>
    </dgm:pt>
    <dgm:pt modelId="{D97B4CF6-C3D7-4B44-B885-D8AC7EA42F73}" type="pres">
      <dgm:prSet presAssocID="{3699A11F-24F5-4DD6-8718-EBA1DCE6CBB0}" presName="thickLine" presStyleLbl="alignNode1" presStyleIdx="0" presStyleCnt="5"/>
      <dgm:spPr/>
    </dgm:pt>
    <dgm:pt modelId="{FCE14237-952D-6B49-B189-413DB1FFB389}" type="pres">
      <dgm:prSet presAssocID="{3699A11F-24F5-4DD6-8718-EBA1DCE6CBB0}" presName="horz1" presStyleCnt="0"/>
      <dgm:spPr/>
    </dgm:pt>
    <dgm:pt modelId="{B3C18055-70FD-4847-A6C6-F6652D0B3B65}" type="pres">
      <dgm:prSet presAssocID="{3699A11F-24F5-4DD6-8718-EBA1DCE6CBB0}" presName="tx1" presStyleLbl="revTx" presStyleIdx="0" presStyleCnt="5"/>
      <dgm:spPr/>
    </dgm:pt>
    <dgm:pt modelId="{5EF15543-DAD7-904A-8DA0-396D58D0CBCC}" type="pres">
      <dgm:prSet presAssocID="{3699A11F-24F5-4DD6-8718-EBA1DCE6CBB0}" presName="vert1" presStyleCnt="0"/>
      <dgm:spPr/>
    </dgm:pt>
    <dgm:pt modelId="{1489B76A-431E-0546-818D-11BA9677F138}" type="pres">
      <dgm:prSet presAssocID="{AFDAD99A-D1FA-4176-876C-98A94E270198}" presName="thickLine" presStyleLbl="alignNode1" presStyleIdx="1" presStyleCnt="5"/>
      <dgm:spPr/>
    </dgm:pt>
    <dgm:pt modelId="{4DE35EB0-739B-A744-8D50-92496A56BC95}" type="pres">
      <dgm:prSet presAssocID="{AFDAD99A-D1FA-4176-876C-98A94E270198}" presName="horz1" presStyleCnt="0"/>
      <dgm:spPr/>
    </dgm:pt>
    <dgm:pt modelId="{6534E1D7-BA53-D842-B9D6-3550A734910C}" type="pres">
      <dgm:prSet presAssocID="{AFDAD99A-D1FA-4176-876C-98A94E270198}" presName="tx1" presStyleLbl="revTx" presStyleIdx="1" presStyleCnt="5"/>
      <dgm:spPr/>
    </dgm:pt>
    <dgm:pt modelId="{E70B0E82-B63B-F54F-A9A7-DECDC7986CFC}" type="pres">
      <dgm:prSet presAssocID="{AFDAD99A-D1FA-4176-876C-98A94E270198}" presName="vert1" presStyleCnt="0"/>
      <dgm:spPr/>
    </dgm:pt>
    <dgm:pt modelId="{5FE802E5-92A4-084B-B2C2-D179D42CB4BB}" type="pres">
      <dgm:prSet presAssocID="{DEC55919-E3AA-4F1E-B80E-5A7D0CE4BF81}" presName="thickLine" presStyleLbl="alignNode1" presStyleIdx="2" presStyleCnt="5"/>
      <dgm:spPr/>
    </dgm:pt>
    <dgm:pt modelId="{4EAD62C8-938E-2A4C-9CAE-158C3A9109B3}" type="pres">
      <dgm:prSet presAssocID="{DEC55919-E3AA-4F1E-B80E-5A7D0CE4BF81}" presName="horz1" presStyleCnt="0"/>
      <dgm:spPr/>
    </dgm:pt>
    <dgm:pt modelId="{5CC15655-4503-F640-AA4A-65B5557D8A8C}" type="pres">
      <dgm:prSet presAssocID="{DEC55919-E3AA-4F1E-B80E-5A7D0CE4BF81}" presName="tx1" presStyleLbl="revTx" presStyleIdx="2" presStyleCnt="5"/>
      <dgm:spPr/>
    </dgm:pt>
    <dgm:pt modelId="{6497558F-FBB0-B447-A285-6ACFB5B4248F}" type="pres">
      <dgm:prSet presAssocID="{DEC55919-E3AA-4F1E-B80E-5A7D0CE4BF81}" presName="vert1" presStyleCnt="0"/>
      <dgm:spPr/>
    </dgm:pt>
    <dgm:pt modelId="{A702A4DC-DEA4-F34A-9476-61582A83EC1B}" type="pres">
      <dgm:prSet presAssocID="{DBE9E7D7-7BFF-4DD2-A516-1D7A2169B65D}" presName="thickLine" presStyleLbl="alignNode1" presStyleIdx="3" presStyleCnt="5"/>
      <dgm:spPr/>
    </dgm:pt>
    <dgm:pt modelId="{30AD83C5-C2FD-5E4B-8240-348111C0A1A6}" type="pres">
      <dgm:prSet presAssocID="{DBE9E7D7-7BFF-4DD2-A516-1D7A2169B65D}" presName="horz1" presStyleCnt="0"/>
      <dgm:spPr/>
    </dgm:pt>
    <dgm:pt modelId="{21352177-EB34-584E-A95E-A63634E5B207}" type="pres">
      <dgm:prSet presAssocID="{DBE9E7D7-7BFF-4DD2-A516-1D7A2169B65D}" presName="tx1" presStyleLbl="revTx" presStyleIdx="3" presStyleCnt="5"/>
      <dgm:spPr/>
    </dgm:pt>
    <dgm:pt modelId="{27AD1C4A-ED93-A546-8CB8-F2227070787A}" type="pres">
      <dgm:prSet presAssocID="{DBE9E7D7-7BFF-4DD2-A516-1D7A2169B65D}" presName="vert1" presStyleCnt="0"/>
      <dgm:spPr/>
    </dgm:pt>
    <dgm:pt modelId="{6DCC6C89-3C0D-214A-9B6E-8B4A60D2CD3B}" type="pres">
      <dgm:prSet presAssocID="{12B67498-1DD1-4FFF-A807-8ADB87BBCF64}" presName="thickLine" presStyleLbl="alignNode1" presStyleIdx="4" presStyleCnt="5"/>
      <dgm:spPr/>
    </dgm:pt>
    <dgm:pt modelId="{F57CF320-8B50-EA47-AAF1-14238810F6CF}" type="pres">
      <dgm:prSet presAssocID="{12B67498-1DD1-4FFF-A807-8ADB87BBCF64}" presName="horz1" presStyleCnt="0"/>
      <dgm:spPr/>
    </dgm:pt>
    <dgm:pt modelId="{B206CEC6-743D-E543-B072-576DA5EF2D56}" type="pres">
      <dgm:prSet presAssocID="{12B67498-1DD1-4FFF-A807-8ADB87BBCF64}" presName="tx1" presStyleLbl="revTx" presStyleIdx="4" presStyleCnt="5"/>
      <dgm:spPr/>
    </dgm:pt>
    <dgm:pt modelId="{7D7B2FA7-FAF5-704A-B552-1456FCDFD2BF}" type="pres">
      <dgm:prSet presAssocID="{12B67498-1DD1-4FFF-A807-8ADB87BBCF64}" presName="vert1" presStyleCnt="0"/>
      <dgm:spPr/>
    </dgm:pt>
  </dgm:ptLst>
  <dgm:cxnLst>
    <dgm:cxn modelId="{5CABD307-C016-46B7-B2B0-DFD16F39E06A}" srcId="{26B14C5A-2DF6-4ED4-BD6F-AB37F05E94BC}" destId="{DBE9E7D7-7BFF-4DD2-A516-1D7A2169B65D}" srcOrd="3" destOrd="0" parTransId="{DDB6895D-2C31-47C8-93C7-89FDC5DB7299}" sibTransId="{CD92FCB9-8964-4696-9D7B-2749F0F7976A}"/>
    <dgm:cxn modelId="{ABE1841D-B02E-4796-AA66-2AB0C9930532}" srcId="{26B14C5A-2DF6-4ED4-BD6F-AB37F05E94BC}" destId="{AFDAD99A-D1FA-4176-876C-98A94E270198}" srcOrd="1" destOrd="0" parTransId="{249EC983-8B27-4F1A-BAC7-8B3ED1283370}" sibTransId="{A213B8FB-2487-4D87-86FD-A4CA5927AF1B}"/>
    <dgm:cxn modelId="{8F66C129-8F0F-8D48-8201-54A440C1CA5A}" type="presOf" srcId="{26B14C5A-2DF6-4ED4-BD6F-AB37F05E94BC}" destId="{4AC451B4-9600-DE42-9FE0-F8A0E7587D1F}" srcOrd="0" destOrd="0" presId="urn:microsoft.com/office/officeart/2008/layout/LinedList"/>
    <dgm:cxn modelId="{74BD0835-FC14-3240-81D4-5AB84E72F0F5}" type="presOf" srcId="{DBE9E7D7-7BFF-4DD2-A516-1D7A2169B65D}" destId="{21352177-EB34-584E-A95E-A63634E5B207}" srcOrd="0" destOrd="0" presId="urn:microsoft.com/office/officeart/2008/layout/LinedList"/>
    <dgm:cxn modelId="{ED02CF36-6837-40DA-9DC8-CAD10021EF8A}" srcId="{26B14C5A-2DF6-4ED4-BD6F-AB37F05E94BC}" destId="{3699A11F-24F5-4DD6-8718-EBA1DCE6CBB0}" srcOrd="0" destOrd="0" parTransId="{655C3B37-18D3-4B26-9E9F-BE63B9F1307C}" sibTransId="{9C6BFF6A-A2BE-4CA0-A124-CDED44F0E8A6}"/>
    <dgm:cxn modelId="{624FB76F-61A9-904F-9270-40DDC13E31AE}" type="presOf" srcId="{DEC55919-E3AA-4F1E-B80E-5A7D0CE4BF81}" destId="{5CC15655-4503-F640-AA4A-65B5557D8A8C}" srcOrd="0" destOrd="0" presId="urn:microsoft.com/office/officeart/2008/layout/LinedList"/>
    <dgm:cxn modelId="{B17E5691-07AC-4066-A332-E0FBE35E0A41}" srcId="{26B14C5A-2DF6-4ED4-BD6F-AB37F05E94BC}" destId="{DEC55919-E3AA-4F1E-B80E-5A7D0CE4BF81}" srcOrd="2" destOrd="0" parTransId="{5CB446DC-B727-4C1E-8B11-708F5952B203}" sibTransId="{4411936E-74D1-41EA-A9F7-B6577219B192}"/>
    <dgm:cxn modelId="{6BE0C69E-A90D-4BEF-9D18-C0AB611609E6}" srcId="{26B14C5A-2DF6-4ED4-BD6F-AB37F05E94BC}" destId="{12B67498-1DD1-4FFF-A807-8ADB87BBCF64}" srcOrd="4" destOrd="0" parTransId="{A002DACC-9F46-4D4B-BD08-E8B0E7303C52}" sibTransId="{82751969-260D-4553-9761-11A31BFED94C}"/>
    <dgm:cxn modelId="{C366E6A1-B6E3-CC43-BA9A-DB8092E59A5A}" type="presOf" srcId="{12B67498-1DD1-4FFF-A807-8ADB87BBCF64}" destId="{B206CEC6-743D-E543-B072-576DA5EF2D56}" srcOrd="0" destOrd="0" presId="urn:microsoft.com/office/officeart/2008/layout/LinedList"/>
    <dgm:cxn modelId="{2CAD3FB4-6A20-3A4A-AEC4-BA2B86322E95}" type="presOf" srcId="{AFDAD99A-D1FA-4176-876C-98A94E270198}" destId="{6534E1D7-BA53-D842-B9D6-3550A734910C}" srcOrd="0" destOrd="0" presId="urn:microsoft.com/office/officeart/2008/layout/LinedList"/>
    <dgm:cxn modelId="{E3F80EDC-A543-D843-B343-019291ED535C}" type="presOf" srcId="{3699A11F-24F5-4DD6-8718-EBA1DCE6CBB0}" destId="{B3C18055-70FD-4847-A6C6-F6652D0B3B65}" srcOrd="0" destOrd="0" presId="urn:microsoft.com/office/officeart/2008/layout/LinedList"/>
    <dgm:cxn modelId="{9F56D85E-0A3C-504C-86C0-FAA7651DC2E1}" type="presParOf" srcId="{4AC451B4-9600-DE42-9FE0-F8A0E7587D1F}" destId="{D97B4CF6-C3D7-4B44-B885-D8AC7EA42F73}" srcOrd="0" destOrd="0" presId="urn:microsoft.com/office/officeart/2008/layout/LinedList"/>
    <dgm:cxn modelId="{6887B3CC-73C3-EB47-9CF4-976B1F692CC0}" type="presParOf" srcId="{4AC451B4-9600-DE42-9FE0-F8A0E7587D1F}" destId="{FCE14237-952D-6B49-B189-413DB1FFB389}" srcOrd="1" destOrd="0" presId="urn:microsoft.com/office/officeart/2008/layout/LinedList"/>
    <dgm:cxn modelId="{92CAB143-508E-C543-863C-97A56B40B388}" type="presParOf" srcId="{FCE14237-952D-6B49-B189-413DB1FFB389}" destId="{B3C18055-70FD-4847-A6C6-F6652D0B3B65}" srcOrd="0" destOrd="0" presId="urn:microsoft.com/office/officeart/2008/layout/LinedList"/>
    <dgm:cxn modelId="{2CF03BD4-0B1A-CF47-ADC6-C5860B15D221}" type="presParOf" srcId="{FCE14237-952D-6B49-B189-413DB1FFB389}" destId="{5EF15543-DAD7-904A-8DA0-396D58D0CBCC}" srcOrd="1" destOrd="0" presId="urn:microsoft.com/office/officeart/2008/layout/LinedList"/>
    <dgm:cxn modelId="{A5442A27-F025-444F-AE72-AA3F8CF48B3C}" type="presParOf" srcId="{4AC451B4-9600-DE42-9FE0-F8A0E7587D1F}" destId="{1489B76A-431E-0546-818D-11BA9677F138}" srcOrd="2" destOrd="0" presId="urn:microsoft.com/office/officeart/2008/layout/LinedList"/>
    <dgm:cxn modelId="{E79974D8-0BBD-904A-B7F4-991C7AACAD20}" type="presParOf" srcId="{4AC451B4-9600-DE42-9FE0-F8A0E7587D1F}" destId="{4DE35EB0-739B-A744-8D50-92496A56BC95}" srcOrd="3" destOrd="0" presId="urn:microsoft.com/office/officeart/2008/layout/LinedList"/>
    <dgm:cxn modelId="{ADAC5B56-AF74-9B4E-8DD0-DCD321D0A2CE}" type="presParOf" srcId="{4DE35EB0-739B-A744-8D50-92496A56BC95}" destId="{6534E1D7-BA53-D842-B9D6-3550A734910C}" srcOrd="0" destOrd="0" presId="urn:microsoft.com/office/officeart/2008/layout/LinedList"/>
    <dgm:cxn modelId="{FECE5385-6EC8-9E4D-BB8F-1E423843EE2E}" type="presParOf" srcId="{4DE35EB0-739B-A744-8D50-92496A56BC95}" destId="{E70B0E82-B63B-F54F-A9A7-DECDC7986CFC}" srcOrd="1" destOrd="0" presId="urn:microsoft.com/office/officeart/2008/layout/LinedList"/>
    <dgm:cxn modelId="{01A52092-3913-F847-8CEC-9FAC43DBD240}" type="presParOf" srcId="{4AC451B4-9600-DE42-9FE0-F8A0E7587D1F}" destId="{5FE802E5-92A4-084B-B2C2-D179D42CB4BB}" srcOrd="4" destOrd="0" presId="urn:microsoft.com/office/officeart/2008/layout/LinedList"/>
    <dgm:cxn modelId="{6CFCEF8A-504B-9B4D-B5E9-A6F296B1015C}" type="presParOf" srcId="{4AC451B4-9600-DE42-9FE0-F8A0E7587D1F}" destId="{4EAD62C8-938E-2A4C-9CAE-158C3A9109B3}" srcOrd="5" destOrd="0" presId="urn:microsoft.com/office/officeart/2008/layout/LinedList"/>
    <dgm:cxn modelId="{5C4AFACB-8C9D-4C41-931B-6B355F8A8477}" type="presParOf" srcId="{4EAD62C8-938E-2A4C-9CAE-158C3A9109B3}" destId="{5CC15655-4503-F640-AA4A-65B5557D8A8C}" srcOrd="0" destOrd="0" presId="urn:microsoft.com/office/officeart/2008/layout/LinedList"/>
    <dgm:cxn modelId="{7E1DDD85-7942-F245-9A66-4FF9171094AB}" type="presParOf" srcId="{4EAD62C8-938E-2A4C-9CAE-158C3A9109B3}" destId="{6497558F-FBB0-B447-A285-6ACFB5B4248F}" srcOrd="1" destOrd="0" presId="urn:microsoft.com/office/officeart/2008/layout/LinedList"/>
    <dgm:cxn modelId="{913B7D2A-8077-6043-917F-5788FDA553E5}" type="presParOf" srcId="{4AC451B4-9600-DE42-9FE0-F8A0E7587D1F}" destId="{A702A4DC-DEA4-F34A-9476-61582A83EC1B}" srcOrd="6" destOrd="0" presId="urn:microsoft.com/office/officeart/2008/layout/LinedList"/>
    <dgm:cxn modelId="{099B4B2F-C82D-BD49-B4C2-0F04B790812F}" type="presParOf" srcId="{4AC451B4-9600-DE42-9FE0-F8A0E7587D1F}" destId="{30AD83C5-C2FD-5E4B-8240-348111C0A1A6}" srcOrd="7" destOrd="0" presId="urn:microsoft.com/office/officeart/2008/layout/LinedList"/>
    <dgm:cxn modelId="{FF566D43-0E5B-BA40-A2B6-F7A5833E7541}" type="presParOf" srcId="{30AD83C5-C2FD-5E4B-8240-348111C0A1A6}" destId="{21352177-EB34-584E-A95E-A63634E5B207}" srcOrd="0" destOrd="0" presId="urn:microsoft.com/office/officeart/2008/layout/LinedList"/>
    <dgm:cxn modelId="{F781EA9E-62B6-E541-841E-A9EF3A0F7D17}" type="presParOf" srcId="{30AD83C5-C2FD-5E4B-8240-348111C0A1A6}" destId="{27AD1C4A-ED93-A546-8CB8-F2227070787A}" srcOrd="1" destOrd="0" presId="urn:microsoft.com/office/officeart/2008/layout/LinedList"/>
    <dgm:cxn modelId="{CF92B878-DE40-F943-8580-79EA75391260}" type="presParOf" srcId="{4AC451B4-9600-DE42-9FE0-F8A0E7587D1F}" destId="{6DCC6C89-3C0D-214A-9B6E-8B4A60D2CD3B}" srcOrd="8" destOrd="0" presId="urn:microsoft.com/office/officeart/2008/layout/LinedList"/>
    <dgm:cxn modelId="{BE5F4B7B-10B5-7344-AB8B-6511A70CF4FE}" type="presParOf" srcId="{4AC451B4-9600-DE42-9FE0-F8A0E7587D1F}" destId="{F57CF320-8B50-EA47-AAF1-14238810F6CF}" srcOrd="9" destOrd="0" presId="urn:microsoft.com/office/officeart/2008/layout/LinedList"/>
    <dgm:cxn modelId="{6801C49F-CA7A-6A41-BD0A-851B30C79BE9}" type="presParOf" srcId="{F57CF320-8B50-EA47-AAF1-14238810F6CF}" destId="{B206CEC6-743D-E543-B072-576DA5EF2D56}" srcOrd="0" destOrd="0" presId="urn:microsoft.com/office/officeart/2008/layout/LinedList"/>
    <dgm:cxn modelId="{37B90938-BB94-7249-92AE-F0B77D81FE0B}" type="presParOf" srcId="{F57CF320-8B50-EA47-AAF1-14238810F6CF}" destId="{7D7B2FA7-FAF5-704A-B552-1456FCDFD2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DC62C-E81C-4178-9DB7-BF8ACD95C745}">
      <dsp:nvSpPr>
        <dsp:cNvPr id="0" name=""/>
        <dsp:cNvSpPr/>
      </dsp:nvSpPr>
      <dsp:spPr>
        <a:xfrm>
          <a:off x="3853" y="1005607"/>
          <a:ext cx="891843" cy="891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9F32C-41C7-4838-93B5-1ADE5220D6F3}">
      <dsp:nvSpPr>
        <dsp:cNvPr id="0" name=""/>
        <dsp:cNvSpPr/>
      </dsp:nvSpPr>
      <dsp:spPr>
        <a:xfrm>
          <a:off x="3853" y="1998076"/>
          <a:ext cx="2548125" cy="394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A virtual system running concurrently on hardware</a:t>
          </a:r>
        </a:p>
      </dsp:txBody>
      <dsp:txXfrm>
        <a:off x="3853" y="1998076"/>
        <a:ext cx="2548125" cy="394163"/>
      </dsp:txXfrm>
    </dsp:sp>
    <dsp:sp modelId="{F479555D-581C-402F-97E9-F2FA8F8B3C98}">
      <dsp:nvSpPr>
        <dsp:cNvPr id="0" name=""/>
        <dsp:cNvSpPr/>
      </dsp:nvSpPr>
      <dsp:spPr>
        <a:xfrm>
          <a:off x="3853" y="2439042"/>
          <a:ext cx="2548125" cy="90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ACE35-B261-4F6C-A946-ACBDD17D4877}">
      <dsp:nvSpPr>
        <dsp:cNvPr id="0" name=""/>
        <dsp:cNvSpPr/>
      </dsp:nvSpPr>
      <dsp:spPr>
        <a:xfrm>
          <a:off x="2997899" y="1005607"/>
          <a:ext cx="891843" cy="891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B20D2-1F0F-40C8-8048-F442D1DBF615}">
      <dsp:nvSpPr>
        <dsp:cNvPr id="0" name=""/>
        <dsp:cNvSpPr/>
      </dsp:nvSpPr>
      <dsp:spPr>
        <a:xfrm>
          <a:off x="2997899" y="1998076"/>
          <a:ext cx="2548125" cy="394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Notion of:</a:t>
          </a:r>
        </a:p>
      </dsp:txBody>
      <dsp:txXfrm>
        <a:off x="2997899" y="1998076"/>
        <a:ext cx="2548125" cy="394163"/>
      </dsp:txXfrm>
    </dsp:sp>
    <dsp:sp modelId="{DEF5ECBC-8811-448C-AF23-F29BDE8344C8}">
      <dsp:nvSpPr>
        <dsp:cNvPr id="0" name=""/>
        <dsp:cNvSpPr/>
      </dsp:nvSpPr>
      <dsp:spPr>
        <a:xfrm>
          <a:off x="2997899" y="2439042"/>
          <a:ext cx="2548125" cy="90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Host Operating System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Hypervisor – bridge between hardware and virtual machine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Guest Operating System</a:t>
          </a:r>
        </a:p>
      </dsp:txBody>
      <dsp:txXfrm>
        <a:off x="2997899" y="2439042"/>
        <a:ext cx="2548125" cy="906687"/>
      </dsp:txXfrm>
    </dsp:sp>
    <dsp:sp modelId="{1A04A0AE-C504-4202-871D-A3DC8043E210}">
      <dsp:nvSpPr>
        <dsp:cNvPr id="0" name=""/>
        <dsp:cNvSpPr/>
      </dsp:nvSpPr>
      <dsp:spPr>
        <a:xfrm>
          <a:off x="5991946" y="1005607"/>
          <a:ext cx="891843" cy="891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88C02-3A05-4D7F-9D15-24B66119740D}">
      <dsp:nvSpPr>
        <dsp:cNvPr id="0" name=""/>
        <dsp:cNvSpPr/>
      </dsp:nvSpPr>
      <dsp:spPr>
        <a:xfrm>
          <a:off x="5991946" y="1998076"/>
          <a:ext cx="2548125" cy="394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Advantages (in 2019):</a:t>
          </a:r>
        </a:p>
      </dsp:txBody>
      <dsp:txXfrm>
        <a:off x="5991946" y="1998076"/>
        <a:ext cx="2548125" cy="394163"/>
      </dsp:txXfrm>
    </dsp:sp>
    <dsp:sp modelId="{20C71D55-80FB-49C0-B498-E62CB3CDF992}">
      <dsp:nvSpPr>
        <dsp:cNvPr id="0" name=""/>
        <dsp:cNvSpPr/>
      </dsp:nvSpPr>
      <dsp:spPr>
        <a:xfrm>
          <a:off x="5991946" y="2439042"/>
          <a:ext cx="2548125" cy="906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Cloud computing (IaaS such as EC2, </a:t>
          </a:r>
          <a:r>
            <a:rPr lang="en-US" sz="1100" kern="1200" dirty="0" err="1"/>
            <a:t>AppEngine</a:t>
          </a:r>
          <a:r>
            <a:rPr lang="en-US" sz="1100" kern="1200" dirty="0"/>
            <a:t>, Azure)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Better utilize computing resources (processing power more than enough)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Modern day “mainframes”</a:t>
          </a:r>
        </a:p>
      </dsp:txBody>
      <dsp:txXfrm>
        <a:off x="5991946" y="2439042"/>
        <a:ext cx="2548125" cy="906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B790F-1F31-7F44-8587-076BF081FB57}">
      <dsp:nvSpPr>
        <dsp:cNvPr id="0" name=""/>
        <dsp:cNvSpPr/>
      </dsp:nvSpPr>
      <dsp:spPr>
        <a:xfrm>
          <a:off x="0" y="0"/>
          <a:ext cx="854392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6C34A-70AE-274A-8048-B1A3B726A9D3}">
      <dsp:nvSpPr>
        <dsp:cNvPr id="0" name=""/>
        <dsp:cNvSpPr/>
      </dsp:nvSpPr>
      <dsp:spPr>
        <a:xfrm>
          <a:off x="0" y="0"/>
          <a:ext cx="8543925" cy="1088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When a multi-vCPU machine requires processor time, all of the vCPUs are “ganged” together</a:t>
          </a:r>
        </a:p>
      </dsp:txBody>
      <dsp:txXfrm>
        <a:off x="0" y="0"/>
        <a:ext cx="8543925" cy="1088136"/>
      </dsp:txXfrm>
    </dsp:sp>
    <dsp:sp modelId="{706B8FA8-4434-BA46-BD46-3F6AF62ED01C}">
      <dsp:nvSpPr>
        <dsp:cNvPr id="0" name=""/>
        <dsp:cNvSpPr/>
      </dsp:nvSpPr>
      <dsp:spPr>
        <a:xfrm>
          <a:off x="0" y="1088136"/>
          <a:ext cx="8543925" cy="0"/>
        </a:xfrm>
        <a:prstGeom prst="lin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50646-ADAC-7142-9AD9-3EF9BA144128}">
      <dsp:nvSpPr>
        <dsp:cNvPr id="0" name=""/>
        <dsp:cNvSpPr/>
      </dsp:nvSpPr>
      <dsp:spPr>
        <a:xfrm>
          <a:off x="0" y="1088136"/>
          <a:ext cx="8543925" cy="1088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vCPUs are scheduled to perform work against the physical cores</a:t>
          </a:r>
        </a:p>
      </dsp:txBody>
      <dsp:txXfrm>
        <a:off x="0" y="1088136"/>
        <a:ext cx="8543925" cy="1088136"/>
      </dsp:txXfrm>
    </dsp:sp>
    <dsp:sp modelId="{D21360A3-9ADB-2843-BD9C-3D55654FE930}">
      <dsp:nvSpPr>
        <dsp:cNvPr id="0" name=""/>
        <dsp:cNvSpPr/>
      </dsp:nvSpPr>
      <dsp:spPr>
        <a:xfrm>
          <a:off x="0" y="2176272"/>
          <a:ext cx="8543925" cy="0"/>
        </a:xfrm>
        <a:prstGeom prst="lin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93925-CE24-1743-9DCE-EEDAD63AC417}">
      <dsp:nvSpPr>
        <dsp:cNvPr id="0" name=""/>
        <dsp:cNvSpPr/>
      </dsp:nvSpPr>
      <dsp:spPr>
        <a:xfrm>
          <a:off x="0" y="2176272"/>
          <a:ext cx="8543925" cy="1088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Done to streamline the process, and attempt to keep the processing synchronized</a:t>
          </a:r>
        </a:p>
      </dsp:txBody>
      <dsp:txXfrm>
        <a:off x="0" y="2176272"/>
        <a:ext cx="8543925" cy="1088136"/>
      </dsp:txXfrm>
    </dsp:sp>
    <dsp:sp modelId="{64CAAE92-3EA8-764B-8A7F-B1B472CE96E0}">
      <dsp:nvSpPr>
        <dsp:cNvPr id="0" name=""/>
        <dsp:cNvSpPr/>
      </dsp:nvSpPr>
      <dsp:spPr>
        <a:xfrm>
          <a:off x="0" y="3264408"/>
          <a:ext cx="8543925" cy="0"/>
        </a:xfrm>
        <a:prstGeom prst="lin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19FFD-302E-AA4C-9E08-5DF059E988E9}">
      <dsp:nvSpPr>
        <dsp:cNvPr id="0" name=""/>
        <dsp:cNvSpPr/>
      </dsp:nvSpPr>
      <dsp:spPr>
        <a:xfrm>
          <a:off x="0" y="3264408"/>
          <a:ext cx="8543925" cy="1088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Utilized by VMWare and VirtualBox</a:t>
          </a:r>
        </a:p>
      </dsp:txBody>
      <dsp:txXfrm>
        <a:off x="0" y="3264408"/>
        <a:ext cx="8543925" cy="10881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B4CF6-C3D7-4B44-B885-D8AC7EA42F73}">
      <dsp:nvSpPr>
        <dsp:cNvPr id="0" name=""/>
        <dsp:cNvSpPr/>
      </dsp:nvSpPr>
      <dsp:spPr>
        <a:xfrm>
          <a:off x="0" y="531"/>
          <a:ext cx="854392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18055-70FD-4847-A6C6-F6652D0B3B65}">
      <dsp:nvSpPr>
        <dsp:cNvPr id="0" name=""/>
        <dsp:cNvSpPr/>
      </dsp:nvSpPr>
      <dsp:spPr>
        <a:xfrm>
          <a:off x="0" y="531"/>
          <a:ext cx="854392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Virtual processors ask for time on the physical cores </a:t>
          </a:r>
        </a:p>
      </dsp:txBody>
      <dsp:txXfrm>
        <a:off x="0" y="531"/>
        <a:ext cx="8543925" cy="870055"/>
      </dsp:txXfrm>
    </dsp:sp>
    <dsp:sp modelId="{1489B76A-431E-0546-818D-11BA9677F138}">
      <dsp:nvSpPr>
        <dsp:cNvPr id="0" name=""/>
        <dsp:cNvSpPr/>
      </dsp:nvSpPr>
      <dsp:spPr>
        <a:xfrm>
          <a:off x="0" y="870586"/>
          <a:ext cx="854392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4E1D7-BA53-D842-B9D6-3550A734910C}">
      <dsp:nvSpPr>
        <dsp:cNvPr id="0" name=""/>
        <dsp:cNvSpPr/>
      </dsp:nvSpPr>
      <dsp:spPr>
        <a:xfrm>
          <a:off x="0" y="870586"/>
          <a:ext cx="854392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Hyper-V quickly determines which core is ready and available</a:t>
          </a:r>
        </a:p>
      </dsp:txBody>
      <dsp:txXfrm>
        <a:off x="0" y="870586"/>
        <a:ext cx="8543925" cy="870055"/>
      </dsp:txXfrm>
    </dsp:sp>
    <dsp:sp modelId="{5FE802E5-92A4-084B-B2C2-D179D42CB4BB}">
      <dsp:nvSpPr>
        <dsp:cNvPr id="0" name=""/>
        <dsp:cNvSpPr/>
      </dsp:nvSpPr>
      <dsp:spPr>
        <a:xfrm>
          <a:off x="0" y="1740641"/>
          <a:ext cx="854392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15655-4503-F640-AA4A-65B5557D8A8C}">
      <dsp:nvSpPr>
        <dsp:cNvPr id="0" name=""/>
        <dsp:cNvSpPr/>
      </dsp:nvSpPr>
      <dsp:spPr>
        <a:xfrm>
          <a:off x="0" y="1740641"/>
          <a:ext cx="854392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There is no need to group processors together</a:t>
          </a:r>
        </a:p>
      </dsp:txBody>
      <dsp:txXfrm>
        <a:off x="0" y="1740641"/>
        <a:ext cx="8543925" cy="870055"/>
      </dsp:txXfrm>
    </dsp:sp>
    <dsp:sp modelId="{A702A4DC-DEA4-F34A-9476-61582A83EC1B}">
      <dsp:nvSpPr>
        <dsp:cNvPr id="0" name=""/>
        <dsp:cNvSpPr/>
      </dsp:nvSpPr>
      <dsp:spPr>
        <a:xfrm>
          <a:off x="0" y="2610696"/>
          <a:ext cx="854392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52177-EB34-584E-A95E-A63634E5B207}">
      <dsp:nvSpPr>
        <dsp:cNvPr id="0" name=""/>
        <dsp:cNvSpPr/>
      </dsp:nvSpPr>
      <dsp:spPr>
        <a:xfrm>
          <a:off x="0" y="2610696"/>
          <a:ext cx="854392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Guest OS must understand that it is residing inside a virtual machine</a:t>
          </a:r>
        </a:p>
      </dsp:txBody>
      <dsp:txXfrm>
        <a:off x="0" y="2610696"/>
        <a:ext cx="8543925" cy="870055"/>
      </dsp:txXfrm>
    </dsp:sp>
    <dsp:sp modelId="{6DCC6C89-3C0D-214A-9B6E-8B4A60D2CD3B}">
      <dsp:nvSpPr>
        <dsp:cNvPr id="0" name=""/>
        <dsp:cNvSpPr/>
      </dsp:nvSpPr>
      <dsp:spPr>
        <a:xfrm>
          <a:off x="0" y="3480751"/>
          <a:ext cx="854392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6CEC6-743D-E543-B072-576DA5EF2D56}">
      <dsp:nvSpPr>
        <dsp:cNvPr id="0" name=""/>
        <dsp:cNvSpPr/>
      </dsp:nvSpPr>
      <dsp:spPr>
        <a:xfrm>
          <a:off x="0" y="3480751"/>
          <a:ext cx="854392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Hyper-V understands the CPU calls are coming independently, so oversubscription of the CPU cores is not as big</a:t>
          </a:r>
        </a:p>
      </dsp:txBody>
      <dsp:txXfrm>
        <a:off x="0" y="3480751"/>
        <a:ext cx="8543925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9T11:47:27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659 1673 24575,'5'0'0,"70"0"0,-2-4 0,11-4-1667,-11-4 1,6-5-1,3-3 1667,-5 2 0,4-2 0,1-3 0,-1-2 0,0-4 0,-1-3 0,-1-1 0,-1 3 0,13-2 0,-2 4 0,-4 0 0,-13 2 0,-4 1 0,-1 2 359,18-5 0,-5 4-359,-23 11 0,-1 0 489,18-14 0,-4 3-489,2 13 0,-17 3 0,-60 8 0,-65 39 0,18-11 0,-8 5 0,-6 4-539,-6 5 0,-6 5 0,-3 3 0,-2 1 539,7-3 0,-2 2 0,-1 2 0,-1-1 0,2-2 0,3-4 0,1 0 0,0-2 0,1 0 0,2 0-375,-6 7 1,1-1 0,3-1 0,2-3 374,-9 2 0,4-4 0,3 1-271,11 0 1,4 0-1,-1-2 271,2-5 0,-1-2 0,3-1 0,-13 16 0,5-5 0,-15 0 4008,36-13-4008,49-17 0,87-40 0,-34 1 0,9-5 0,5-2-519,1 1 0,5-1 0,4-2 0,1-5 519,-4-4 0,2-4 0,2-2 0,1-1 0,3 2 0,-5 6 0,2 1 0,2 0 0,0 0 0,-1 0 0,-5-1 0,3-4 0,-3-1 0,-2 0 0,-1 2 0,1 2-307,-5 5 1,2 3 0,-2 0-1,-1 2 1,-4 1 306,23-13 0,-5 2 0,-4 3-351,-14 10 0,-4 1 1,1 0 350,2-4 0,1-2 0,-3 4 0,20 1 0,-19 3 0,-44-2 0,-56 51 0,-28 18 0,-10-7 0,-14 1 0,-6 6 160,19-3 1,-4 4-1,-3 2 1,1 1 0,1-3-161,-9 3 0,2-2 0,0 0 0,-2 4 0,7-1 0,-3 3 0,0 1 0,4-2 0,5-6 0,-9 1 0,7-5 0,-2 3 176,3 1 0,-3 3 0,1 0 0,6-5-176,8-4 0,6-3 0,-2-1 310,-5 1 0,-1-2 1,6 0-311,-1 5 0,7-3 0,-20 2 0,153-88 0,-20 13 0,12-8 0,8-5-187,-17 14 1,6-4-1,4-1 1,3-2-1,-1 0 1,-2 1 186,9-6 0,0-1 0,-1 0 0,2 1 0,0-1 0,-8 6 0,0 0 0,2 0 0,-1 0 0,0 1 0,-2 1 0,10-4 0,-1 0 0,0 2 0,-4 1 0,-4 2 0,-5 2 0,-6 2 0,1 1 0,3-1-51,3 1 1,5-2 0,1 1 0,-3 1 0,-8 3 50,3-4 0,-8 4 0,1 1-99,6 2 1,1 2 0,-4 1 98,7-7 0,-9 7 0,5 10 0,-115 50 0,-10-1 0,-12 7 0,-8 6 0,-10 6 0,1 0 940,6-5 1,1-1-1,1 0-940,0 0 0,1 0 0,3-1 0,10-4 0,2-1 0,2-3 0,-19 6 0,3-1 991,1 9 0,4-2-991,13-17 0,5-3 720,-19 23-720,145-50 0,-6-20 0,15-14 0,10-3-1031,-12 8 1,9-2-1,4-1 1,2-2 0,-2-2 1030,-15 3 0,1-1 0,-1-2 0,1 0 0,0-1 0,0 2 0,1 0 0,2-1 0,-1 1 0,0 0 0,-4 1 0,-4 2-311,9-3 1,-6 1 0,-1 1 0,2 1 310,7-3 0,1 1 0,0 1 0,-5 2-403,7 0 1,-5 2 0,1 0 402,5-4 0,1-2 0,-4 6 0,-13 9 0,-2 4 0,-13 5 0,6 5 0,-86 48 0,-28 15 0,-25-1 0,-16 4 645,23-9 1,-7 6 0,0 1 0,6-7-646,6-10 0,4-5 0,-1 4 0,-10 15 0,-1 5 0,5-8 1169,1-11 0,5-3-1169,-1 11 0,3-2 2090,-25 9-2090,33-22 0,55-18 0,56-48 0,-16 17 0,5-3 0,14-14 0,1-4 0,-14 9 0,-2 1 1074,-4 3 1,-2 2-1075,22-12 565,-20 18-565,-35 9 0,-47 26 0,-33 19 0,4-4 0,-13 6 0,-8 3 0,-1 0-928,13-8 1,-3 1-1,-2 1 1,-3 1 0,0 0-1,1 1 928,-5 3 0,-1 1 0,0 1 0,0 0 0,0-1 0,1-1 0,3-3 0,-1 0 0,0 0 0,3-2 0,1 0 0,5-3-574,-9 3 1,6-2 0,1-2-1,-2 3 574,-4 4 0,-1 3 0,1-2 0,4-3 0,-8-1 0,4-4 0,-2 3 0,7 0 0,-4 3 0,3-1 0,7-5-43,-13 1 1,9-3 42,-8 6 0,36-12 0,110-39 0,42-19 0,-35 7 0,4-5 0,9-4-619,-11 7 0,8-3 1,5-1-1,3-3 0,0 0 1,-2-2 618,1-3 0,0-2 0,0-1 0,0-2 0,-1 2 0,-1 0 0,-4 3 0,-1 1 0,-1 0 0,0 1 0,-2-1 0,0 0 258,8-5 0,0-1 0,-2 1 0,-3 1 0,-3 1-258,1 1 0,-4 1 0,-2 1 0,-3 2 250,11-7 0,-4 2 0,-1 1-250,-3 3 0,0 0 0,-6 3 37,10-5 0,-10 5-37,-2 0 0,-125 60 0,-16 11 0,-13 9 1035,18-6 0,-4 4 0,0 0-1035,-4 0 0,-1 0 0,1 1 0,3 0 0,0 1 0,6-2 0,-11 8 0,2-1 695,18-15 0,-1 1 0,5-2-695,1 3 0,6-2 1616,-30 18-1616,48-30 0,91-8 0,21-38 0,15-12-906,-22 17 1,3 0 0,4-5 905,3-10 0,5-7 0,-1-1 0,-7 5 0,-10 8 0,-5 4 0,3-3 145,20-13 0,4-3 0,-10 5-145,-16 11 0,-4 1 304,14-6 0,-4 1-304,20-5 0,-95 35 0,-18 21 0,-29 8 0,-10 3 0,14-3 0,3 0 1452,2 1 1,2-2-1453,-16 12 1430,34-11-1430,17-7 74,70-7-74,8-9 0,-4-9 0,4-1 0,-12 4 0,-3 0 0,39-15 0,-21 14 0,-70-5 0,-29 15 0,-35 9 0,-17 1 0,27 5 0,-3-8 0,40-7 0,86-1 0,-24-20 0,6-3 0,23 9 0,4-2 0,-5-15 0,-3-1 0,-16 13 0,-1 2 0,2-5 0,-5 2 0,11 3 0,-37 2 0,-90 35 0,-18 5 0,9 2 0,-4 4-209,14-8 0,2 0 209,-4 5 0,4-2 0,-23 5 0,15 9 0,46-35 0,92 10 0,-22-28 0,5-7 0,25 3 0,2-2 0,-3-7 0,-4-4 0,-22 4 0,-1 1 0,19 1 0,-5 3 0,-6-4 0,-1 9 418,-118 9-418,-13 17 0,4-3 0,-3 3 0,17 2 0,2 1 0,-6 4 0,3-1 0,-23 4 0,82-9 0,43-47 0,28-24 0,-14 25 0,10 0 0,4-1 0,-3-4-689,-1-8 0,0-5 1,0-1-1,0 3 689,1 5 0,1 1 0,-1 1 0,-4 0 0,7-11 0,-5 0 0,-3 4-604,13-4 0,-1 2 604,-14 10 0,2 0 0,-7 5 0,-11 5 0,-6 6 0,15-3 0,-108 64 0,-38 21 0,20-15 0,-5 3-514,15-8 0,-5 5 0,-2 1 0,3-3 514,-8 5 0,1-2 0,3 0 0,3 0 0,2 1 0,2-3 703,-22 12 0,4-2-703,4 4 0,9-5 1161,8-4-1161,79-24 0,21-43 0,13-19 0,6 2 0,7-6 0,-2-1-498,13-13 1,-1-1 497,-15 11 0,2-1 0,-5 3 0,3-2 0,-2 4 0,2 6 0,0 2 1139,-11 1 1,-5 4-1140,0 12 970,-46 54-970,-35-3 0,-17 6 0,5 4 0,-4 4 0,-1-3-384,-13 4 0,-1-1 384,-9 14 0,5-3 0,-8 5 574,31-24 1,4-2-575,0 4 0,21-12 0,114-48 0,-45-5 0,3-4 0,25-2 0,3-4-263,-5-11 1,-4-1 262,-12 11 0,-2 1 0,3-1 0,-3 2 795,15-7-795,-18 13 0,-46 15 0,-20 24 0,-29 3 0,-3 27 547,-1-21-547,15 3 0,14-15 0,22-5 0,18-3 0,12-11 0,-1-2 0,-9-6 0,-6 7 0,-2 0 0,-7 7 0,34 0 0,47-29 0,-11 0 0,8-6-536,-29 10 0,0-3 0,0-1 536,6-5 0,1-2 0,-2 1 0,21-10 0,-3 3-318,-8 8 0,-2 2 318,-6 0 0,-3 5 0,-2 5 0,-24 14 0,-60 29 0,-42 27 0,-21 12-846,13-12 0,-6 2 1,-2 1 845,12-8 0,-1 2 0,-1 0 0,2 0 0,5 0 0,0 0 0,1 0 0,3-3 0,-7 0 0,2-3 0,1 2 134,-2 6 0,-1 2 0,3-4-134,-18 7 0,7-4 280,29-15 1,7-4-281,-12 9 0,91-50 0,26-14 0,-15 3 0,3-3-308,6-6 1,5-3 0,-1 0 307,21-9 0,-3-1 0,-5-3 0,-3-1 0,-7 7 0,-2 2 1272,-11 9 0,-5 1-1272,19-21 1062,-24 33-1062,-29 10 0,-88 61 0,33-23 0,-4 3 0,-15 7 0,-8 5 0,4-3 149,-5 8 0,2-2-149,-8 7 0,1-2 0,15-12 0,5-4 0,-14 18 0,7-12 0,106-48 0,38-45 0,-25 20 0,4-4-351,16-20 0,-2 0 351,-29 18 0,-2 2 0,7-6 0,-1 2 806,22-6-806,-66 24 0,-56 46 0,-21 12 0,-10 6-483,12-6 1,-1 2 482,-17 19 0,4-2 0,32-27 0,2-2 0,-5 15 0,4-3 0,-1-3 696,45-4-696,55-38 0,26-19 0,-12 0 0,4-5 0,3-2-1010,10-3 0,3-2 0,3-2 1010,-8 2 0,3-4 0,-1 1 0,-8 2 0,-11 4 0,-5 1 0,1 2-47,15-4 1,4 1-1,-9 3 47,-3-1 0,-6 2 0,-7 4 0,-2 2 0,1 2 0,-8 4 0,-10 6 0,-12 10 3005,-6 8-3005,2-1 1166,34-6-1166,-15 0 0,5 0 0,-23 0 0,-20 0 0,-49 25 0,-8 5 0,6 1 0,-1 3 0,-31 14 0,10 3 0,15-26 0,34-5 0,40-13 0,54-1 0,13-22 0,-22 3 0,0-3 0,19-14 0,-4-4 0,-37 20 0,-96 35 0,-25 19 0,23-16 0,-8 3 0,3 1 0,-3 8 0,2 0 0,-9 6 0,2-3 0,25-15 0,3 0 0,-1 7 0,4-1 0,-7-3 0,35-2 0,56-35 0,25-18 0,18-10 0,6-7-556,-22 13 1,3-1 0,-1-2 555,1-4 0,0-3 0,-3 3 0,17-6 0,-5 3-302,-14 5 1,0 0 301,10 0 0,-5 2 0,-2-3 0,-58 10 0,-52 32 0,-35 22 0,-9 4 0,8-2 0,-10 6 0,-4 2 0,-4 2 0,3-1-855,10-4 0,0 1 0,-2 0 0,0 0 0,-1 2 0,0-1 855,4-1 0,-2 2 0,-1 0 0,0 0 0,2-1 0,2 0 0,4-2 0,-6 4 0,5-2 0,1 0 0,1-1 0,-2-1-311,-3 0 1,-2-1 0,0 0 0,2 0 0,3-1 310,-2 4 0,3-1 0,1 1 0,-1-1-223,-4 1 0,0-1 1,1 0-1,2-1 223,-19 5 0,3-1 0,29-1 0,38 13 0,27-37 0,75-26 0,31-21 0,-34 5 0,-1-4 1732,9-3 1,0-1-1733,-16 2 0,-2 1 0,-11 10 0,-1-1 1657,6-3 0,-25 2-1657,-79 10 0,-18 21 0,1 8 0,-12 6 0,5 0 683,3 3 0,0 3-683,-27 13 0,3 0 0,35-17 0,2-1 0,-27 10 0,31-9 0,86-29 0,25-12 0,-4-17 0,11-8-541,2 12 0,14-1 0,3-2 0,-6-2 541,-13 1 0,-3-3 0,-1 0 0,1 1 0,0 1 0,1 1 0,0 0 0,0-2 0,4-2 0,1-2 0,-2 0 0,-3-3 0,12-12 0,-5-3 0,-11 2-967,5-9 1,-41 10 966,-76 28 0,-50 9 0,-22 10 0,4 9 0,32 9 0,-1 8 0,-3 6 0,-4 3 0,-5 1 0,-7-2-375,26-8 1,-6 1 0,-5-1 0,-3 1 0,-3 0 0,-1 1 0,-1 0 0,1 0 0,1 1 0,3 0-1,4 1 1,4 1 374,-16 5 0,5 2 0,2 1 0,3 0 0,1 0 0,0 1 0,-1-1 0,-2 0 0,-6 0 0,-2 1 0,-2 1 0,0-2 0,2 1 0,5-2 0,5-1 0,7-2-549,-15 5 1,12-2 0,2-1-1,-7 1 549,-1 0 0,-7 2 0,-1 1 0,4-3 0,8-1 0,-9 1 0,7-3 0,0 1 0,2 1 0,-9 3 0,18-4 0,47-12-117,77-18 1,42-13 116,-15-1 0,13-5 0,9-5 0,4-1 0,-2 0 0,-7 4 0,3-2 0,2 0 0,0-1 0,1-1 0,-2-1-155,-10 4 1,1-2 0,0 0-1,0-1 1,-2 1 0,-2 0-1,-5 2 155,8-4 0,-4 2 0,-3 1 0,-1 0 0,2-1 0,-2 2 0,1 0 0,-1 1 0,0-1 0,0-1 364,18-7 1,1 0-1,-1-1 1,-3 0-365,-6 2 0,0 0 0,-4 0 0,-7 1 744,8-3 0,-7 0 1,-43 12-745,-81 12 0,-38 16 0,3 13 0,-11 12 0,-11 4-122,23-9 1,-9 1 0,-6 3 0,0 0 0,2 0 0,8 0 121,7 0 0,4 0 0,3 1 0,0-1 0,-3 0 0,-6 1 0,-2 1 0,0-1 0,3-1 0,6-1 503,-12 3 1,7-2-1,-1 2-503,-8 5 0,0 1 0,5-4 1272,-7-3 0,7-1-1272,2 11 0,36-11 0,86-31 0,45-17 0,8-4 0,-17 1 0,6-4 0,6-4 0,2 0 0,0-1-601,-7 3 1,2 0-1,2-1 1,0 0-1,0-2 1,-1 0 600,2-2 0,0-2 0,1 0 0,-2-1 0,-4 1 0,-6 2 0,5-4 0,-7 1 0,-3 1 0,1 1 222,17-6 1,-2 2-1,3-5-222,-7 0 0,3-5 0,-2 1 0,-12 5 735,16 0 1,-32-3-736,-56-18 0,-36 10 0,-18 48 0,-26 25 0,-14 13 0,-7 4 0,6-8-483,12-9 1,-3-1-1,-1-1 1,-1 1-1,1 1 1,0 3 482,-2 2 0,-2 2 0,1 2 0,1-1 0,5 1 0,6-2 0,0 2 0,6-1 0,3-1 0,-6 1 248,-1-3 1,-5 1 0,-1-1 0,4 0-1,6-1-248,-13 5 0,8-1 0,15-1 789,-6 15-789,104-54 0,50-24 0,23-9 0,-4 4 0,-24 15 0,4 2 0,3-1 0,2 0 0,1-3 0,0-2-398,-6-2 1,2-3 0,1-2 0,0-1 0,-2 1 0,-3 1 0,-4 5 397,4-1 0,-4 4 0,-3 2 0,0-1 0,1-3 0,8-5 0,2-2 0,0-1 0,-3 1 0,-3 3 464,0 2 1,-2 2 0,-4 1 0,-6-2-465,12-11 0,-7-2 0,-45 16 0,-64 23 0,-45 14 0,-21 8 0,2 3 0,15-1 0,-6 5 0,-5 4 0,-3 1 0,-3 2 0,-2-1-232,18-6 0,-4 2 1,-3-1-1,-2 2 1,0 0-1,0 0 1,0 1-1,3 0 1,2 0 231,1 1 0,-1 1 0,2 0 0,1 1 0,1-1 0,3 0 0,1 0 0,2-2 0,-7 2 0,4 0 0,1-1 0,3-1 0,-1 0 0,0 0-390,-14 2 1,2-2 0,-1 0-1,-1 2 1,-3 2 389,15-2 0,-4 2 0,-2 2 0,0 0 0,2 0 0,4-3 0,7-4 437,-11 2 0,7-5 0,3 0 1,2 5-438,-8 10 0,-6 6 0,19-5 0,42-18 0,62-25 0,50-19 0,24-9 0,0 1-286,-27 8 0,7-1 0,7-3 0,4-1 0,2-1 0,0 0 0,-2 0 0,-3 0 286,-7 1 0,-1 0 0,-1 0 0,-1-1 0,1 0 0,0 0 0,1-1 0,1 1 49,-4 1 1,3-1 0,2-1 0,-1 0 0,0 0 0,-1 2 0,-4 0 0,-4 1 0,-5 3-50,15-6 0,-8 4 0,-4 0 0,0 1 0,3-2 190,-2 0 0,3-1 0,0 0 1,0-1-1,-4 1 0,-4 2-190,11-4 0,-5 3 0,-4-2 0,-8-2-203,11-16 1,-7-2 0,-45 19 202,-60 30 0,-42 18 0,-26 11 0,-8 4 0,8-5 0,18-6 0,-2 0 0,-2 0 0,-4 2 0,-1 1 0,-2 1 0,-1 3 0,12-4 0,-3 3 0,-2 2 0,-2 0 0,-1 1 0,0 1 0,1-1 0,2 0 0,3-1 0,4-1 40,-12 4 1,1 0-1,4-1 1,1-1 0,3 0-1,2-1 1,1-2-41,-8 4 0,3-3 0,2 0 0,1 0 0,0 0 0,3 0 0,0-1 0,0 1 0,0 0 0,-2 1 0,-8 3 0,-4 2 0,0-1 0,4 0 0,7-3 637,-26 4 0,7-3 0,52 4-637,68 10 0,36-10 0,1-34 0,19-20 0,15-14 0,11-8 0,5-3 0,0 2 0,-3 7-221,-18 11 1,2 1 0,2 2 0,2-1 0,2 0 0,0 0 0,1-1-1,0-1 1,-1-3 0,0-1 220,-5-2 0,1-3 0,2-1 0,-1-2 0,1-1 0,-1 0 0,-1 0 0,-1 0 0,-2 2 0,-2 1 0,-2 2 63,8-2 1,-1 1-1,-2 2 1,-1 0 0,-3 1-1,-2 1 1,-1-1-1,-2-1-63,5-3 0,-4-1 0,-3 1 0,0 0 0,4-1 0,5-1 0,-6 5 0,7-2 0,4 0 0,3-1 0,-1 0 0,-2 1 0,-5 0 0,-8 3 0,-9 0 0,31-17 0,-16 3 0,0-3 0,6-4 0,9-6 0,-19 7 0,-50 20-89,-50 27 1,-31 13 0,-25 9 0,-18 9 0,-13 4 0,-7 3 0,-1 0 0,5-1 0,12-5 88,8-4 0,1 0 0,-1 0 0,0 1 0,-1 0 0,-2 0 0,-2 2 0,-3 1 0,-3 2 0,-4 2-122,24-8 1,-3 2 0,-4 2 0,-2 1 0,-3 1 0,-1 1 0,-2 0 0,-1 1 0,-1 0 0,1 1 0,0-1 0,1 0 0,1 0 0,2-1 0,3 0 0,2-2 0,3 0 0,4-2 121,-18 6 0,4-1 0,4-1 0,2-1 0,1 0 0,3 0 0,-1-1 0,1 0 0,0 1 0,-2-1 0,-1 2 0,-3 1 0,-3 0 0,0 1 0,-1 1 0,0-1 0,1 0 0,1-1 0,2 0 0,4-2 0,2-1 0,5-3 0,-9 3 0,4-3 0,5-2 0,2-1 0,0 0 0,0 2 0,-1 3 51,-6 4 0,-2 2 0,-1 3 0,2-1 0,1 0 0,5-3 0,4-4-51,-17 0 0,5-5 0,7 1 0,10 8 499,-6 23 0,11 7 0,44-23-499,58-39 0,43-23 0,26-14 0,11-3 0,-5 4 0,-31 13 0,4 0 0,4-1 0,3 0 0,2-1 0,2-2 0,1 0 0,1-2 0,0-2 0,-13 2 0,3-2 0,2-1 0,0-2 0,2-1 0,0 0 0,0-1 0,-1 0 0,0 1 0,-1-1 0,-2 2 0,-1 1 0,5-3 0,-1 1 0,-1 0 0,-1 1 0,0-1 0,-2 1 0,0 0 0,-1 1 0,0-1 0,0 1 0,13-6 0,3 0 0,-1 0 0,-1 0 0,-3 1 0,-4 2 0,-5 2 0,-8 2 3,13-5 1,-12 5-1,-2 0 1,5-3-4,3-1 0,5-3 0,1-1 0,-5 1 0,-9 3 184,-1 0 0,-9 3 0,1-3-184,27-15 0,1-3 0,-56 19 0,-76 29 0,-41 14 0,-10 5 0,17 1 0,-7 5 0,-7 4 0,-3 2 0,-1 0 0,1-2 66,-3 1 1,-2 0 0,-1-1 0,-1 2 0,0 1 0,0 1-67,9-2 0,-3 3 0,0 0 0,0 0 0,3 1 0,2-1 0,6-2 0,-20 8 0,8-1 0,2 0 0,-2 1 294,11-5 1,0 1-1,-1 0 1,2 1 0,3-1-295,-2 2 0,4 1 0,0-1 0,-3 1 347,-15 4 1,-5 2 0,3-1-1,10-2-347,16-5 0,8-1 0,3-2 229,-20 6 0,35-7-229,106-17 0,44-18 0,-41-10 0,3-9 0,5 0 630,7 4 1,8 0 0,0-1-1,-5-3-630,4-9 0,-6-2 0,0-1 0,4-1 0,0 0 0,-7 3 1084,3 2 0,-2-1-1084,-12 1 0,1-4 0,-9 6 1638,15-9-1638,-106-12 0,-26 46 0,-17 12 0,5-1 0,-6 2 0,1 1-343,-18 2 1,4 2 342,5 3 0,3 3 0,2 7 0,7-2 2258,1-8-2258,108 2 0,43-7 0,-17-14 0,17-10 0,12-5 0,8-5 0,3 0 0,-1 0 0,-6 4-758,-6 3 0,-3 2 1,1 1-1,0-1 1,4-1-1,4-2 0,7-4 758,-27 5 0,4-3 0,5-1 0,4-1 0,2-2 0,1-1 0,2 0 0,-1-1 0,0 1 0,-1 0 0,-4 0 0,-2 1 0,-5 1 0,-4 2-544,18-6 0,-6 1 0,-4 2 0,-3 0 0,-1-1 0,0 1 0,1 0 0,3-2 544,-1 1 0,2-1 0,3-1 0,0 0 0,-1 1 0,-3 0 0,-3 1 0,-5 1 0,-7 3-566,23-7 0,-11 5 0,-3-1 0,9-3 566,-14 5 0,8-4 0,4-1 0,0 0 0,-4 1 0,-7 2 0,-11 5 0,6 1 0,-11 4 0,0-7 0,30-24 0,0-8 0,-54 20 0,-76 35 0,-50 19 0,-25 9 0,0-2 0,29-8 0,-8 0 0,-6 3 0,-4 0 0,-2 1 0,0 1 0,3-1 0,5 1 0,0 1 0,3 0 0,1 1 0,1 0 0,-1 1 0,0 0 0,-1 1 0,3-2 0,-3 3 0,-2 0 0,0 0 0,2 0 0,4-1 0,6-2 0,6-2 275,-12 5 1,11-4 0,3 0 0,-7 2-276,-6 1 0,-6 1 0,-1 1 0,3-1 0,11-1 729,1 2 0,8-1 1,-3 0-730,-11-2 0,-13 2 0,18-2 0,48-6 0,82-1 0,64-7 0,11-9 0,-48-7 0,5-5 0,6-4 0,4-3 0,3 0 0,2-1 0,0 2-362,-7 2 1,2 1 0,3-1 0,1 0 0,2 0 0,0-1-1,1-1 1,-1 0 0,-1-2 361,-6-1 0,1 0 0,1-1 0,0-1 0,0-1 0,-1 0 0,-1 0 0,-2-1 0,-3 1 0,-3 0 111,13-4 0,-2 0 0,-4 0 0,-1-1 0,-3 1 0,-2 1 0,-2 1-111,9-3 0,-5 1 0,-2 1 0,1 0 0,4 0 0,0 0 0,5 0 0,2 0 0,-2 0 0,-3 2 0,-7 2 0,6 1 0,-5 2 0,-4 0 0,0 0 512,11-8 0,8-4 0,-19 6 0,-45 18-512,-67 29 0,-45 17 0,-8-1 0,17-17 0,-6-2 0,-6 0 0,-2 1 0,-3 4-214,7 2 0,-4 3 1,-3 3-1,-2 1 1,2 0-1,2-2 1,3-3 213,-8 2 0,4-3 0,1-2 0,1 1 0,0 2 0,0 2 0,0 2 0,1 0 0,1-1 0,4-2 535,-3-1 0,4-1 0,0-1 0,-1 2-535,-11 6 0,-3 2 0,3-1 0,10-1 1657,-17 11 0,13-3-1657,7-10 0,32-7 0,112-13 0,42-12 0,-29-12 0,6-6-344,-19 6 1,7 0-1,2-1 1,-5-2 343,8-8 0,-3-2 0,-3-1 0,-11 3 0,-1-1 0,0 1 1084,10-5 0,2 0 1,-9 3-1085,-12 7 0,-7 1 2686,33-17-2686,-172 30 0,36 8 0,-5 3 0,-20-1 0,-4 2-219,-3 7 1,5 4 218,25-5 0,3 2 0,-20 4 0,8 0 2005,13 4-2005,78-2 0,51-16 0,29-14-846,-26-3 0,8-4 1,3-2-1,-1 0 846,-3 3 0,0 0 0,0-1 0,-1-3 0,0-2 0,1-2 0,-3 0 0,-2-1-618,12-1 0,-4-1 1,-3 0 617,-12 1 0,-3 0 0,-2 3 214,23 2 1,-14-1-215,-16-17 0,-119 39 0,-45 13 0,28-5 0,-8 2 0,-5 1 0,4 0-491,3 0 0,1 0 1,-1 0-1,1 3 491,-7 2 0,0 2 0,1 0 0,7 0 0,5-1 0,6 0 0,0-1 773,-5 2 0,0-1 1,5-1-774,-4 2 0,8-3 1956,-29 13-1956,140-26 0,39-10 0,-8-11 0,10-9 0,3 2-603,-15 10 0,3 2 1,1 0-1,-2-3 603,0-4 0,0-4 0,-1 0 0,-2 2 0,16-1 0,-2 1 0,-5 3 105,-18 5 0,-3 2 0,3-2-105,36-6 0,6-3 0,-31 1 661,-43 1-661,-59 4 0,-38 13 0,-27 10 0,0 2-401,9-3 1,0 2 0,2 1 400,9 1 0,1 2 0,1-1 0,-33 7 0,7 1 1186,31-5 1,6 1-1187,-8-3 0,26-2 0,87-5 0,35-4 0,-2-1 0,8-2 114,-6-1 1,7-1 0,-1-1-115,-5-2 0,-1-1 0,1 0 0,3 0 0,0-1 0,-4-1 0,18-4 0,-11-2 0,-24 4 0,-30 2 0,-70 6 0,-51 4 0,-30 4 0,-8 1 0,13 1-943,22 0 1,0 2 0,-1 2 0,-3 0 0,-3 1-1,-5-1 943,17-2 0,-5-1 0,-3 0 0,-3 1 0,-2 0 0,0 0 0,1 1 0,1 0 0,3 0 0,4 0-344,-17 5 1,2 0 0,2 0 0,3 1 0,1 0 0,1 0 0,2-1 343,-1 1 0,3 1 0,1-1 0,2 0 0,-1 0 0,-1-1 0,0-1 0,-2-1 0,1 0 0,0 0 0,3 0 0,2 0 0,-1 2 0,3 0 0,2-1 0,-2 1 0,-2 0-273,0-2 1,-3 1 0,-3-1 0,2 1 0,5-2 0,6 0 272,-23 5 0,10 0 0,4-2 264,0 0 0,4-1 0,45-9-264,126-23 0,-17-4 0,17-8 0,7-2 0,-1 1 162,-20 8 1,-1 1-1,2 1 1,3-3-1,4-1-162,1-2 0,7-3 0,3-1 0,2-1 0,-1 0 0,-4 2 0,-7 2 0,2 2 0,-6 1 0,-3 1 0,1 0 0,1 0 0,6-3 0,1-1 0,1 0 0,-2 2 0,-3 0 352,5 1 0,-2 2 0,-2 0 1,-3 0-353,13-5 0,-3-1 0,2 1 304,-11 5 0,4-1 0,-3 1 1,-9 0-305,15-8 0,-13 1-266,13-10 266,-139 27 0,-62 8 0,-8 2 0,35-2 0,-6 2 0,-4 1 0,-4-1 0,-1 1-147,17-2 1,-3 0-1,-1 0 1,-2 1-1,-1-1 1,-2 2-1,-1 2 147,-2 0 0,-5 3 0,-1 0 0,-2 2 0,1-1 0,2 1 0,4-1 0,6 0-149,-1-1 1,5 0 0,3-1 0,2 1 0,0 1 0,-2 1 148,0 2 0,-2 1 0,1 1 0,1 0 0,2 0 0,4 0-123,-15 2 1,2 0 0,5-1 0,5-1 122,4-3 0,5 0 0,-4-1-78,-2 2 1,-7 1-1,3-1 1,14-1 77,-5 0 0,35-5 0,122-21 0,-21 2 0,16-5 0,12-4 0,6-2 0,2 0 0,-13 5 0,4-2 0,4 0 0,3-1 0,3-1 0,2 0 0,1 0 0,-1-1 0,-17 4 0,2-1 0,2 0 0,1-1 0,1 0 0,0-1 0,1 1 0,-2 0 0,0 0 0,-2 1 0,-1 1-127,8-3 1,0 0 0,-1 1 0,-1 0 0,-1 0-1,0 1 1,-2 0 0,0 1 0,-2 0 126,4-1 0,0 1 0,0-1 0,-1 2 0,-3 0 0,-2 1 0,-5 1 0,-6 2-197,22-3 0,-9 3 1,-4 1-1,6-4 197,-2-2 0,5-3 0,1-1 0,-4 2 0,-7 2-26,13 0 1,-8 4 0,-1-4 25,14-6 0,-1-3 0,-57 7 0,-71 12 0,-41 5 0,-27 3 0,-11 3 0,4 3 0,22 2 0,-7 2 0,-5 4 0,-4 1 0,-3 1 0,-2 1 0,-2-1 0,0 0 0,1-1 0,9-2 0,-3-1 0,-1 0 0,-1 0 0,-1-1 0,-1 1 0,0 1 0,0 0 0,-1 0 0,1 2 0,1 0 0,6 1 0,-2 1 0,0 1 0,-1 0 0,0 1 0,1 1 0,0-1 0,1 1 0,2 0 0,1 0 0,3-1 0,2 0 0,-8 2 0,2 1 0,2-1 0,1 0 0,2 0 0,2 1 0,1-1 0,2-1 0,1 1 0,-7 1 0,3-1 0,2 1 0,2-1 0,-1 0 0,0 0 0,-2 1 0,-5 2 0,-2 0 0,0 0 0,-1 0 0,2 0 0,1-1 0,3-1-2,2 0 1,1-1 0,3-1-1,0 0 1,1 0 0,-1 0 1,-2 1 0,0 0 0,0 0 0,1-1 0,1 1 0,1-2 0,-6 1 0,-2 0 0,3-1 0,7-2 0,9 0 239,-33 4 1,48-6-240,141-15 0,-25-9 0,14-6 0,13-6 0,8-2 0,8-1 0,-32 9 0,7-2 0,6 0 0,4-2 0,5-2 0,3 1 0,1-2 0,1 0 0,1 0 0,-2 0 0,-2 0 0,-4 0 0,-3 1 0,1-1 0,-2 0 0,-2-1 0,-1 1 0,0-1 0,-1 1 0,0-1 0,1 0 0,1 0 0,3-1 0,1 0 0,0 1 0,3-1 0,3-1 0,2 0 0,0-1 0,2 1 0,-1-1 0,-2 1 0,-1 1 0,-3 0 0,-3 1 0,-5 1 0,-4 1 0,20-7 0,-6 2 0,-4 0 0,-4 1 0,-3 2 0,-2 1 0,-2 2 37,6-1 1,-4 3-1,-3 1 1,-1 1 0,1-2-38,0 0 0,0-1 0,0 0 0,-1 1 0,-1 1 0,15-3 0,-1 2 0,-2 0 0,-3 0 0,16-2 0,-4 1 0,-25-5-447,-21-29 447,-103 65 0,-56 29 0,-21 4 0,57-23 0,-9 2 0,-10 2 0,-7 2 0,-5 0 0,-4 1 0,-3 1 0,1 0 0,0 0 0,2 0 0,5 0 0,6-1 0,0 1 0,4-1 0,2 1 0,2-1 0,1 1 0,-2 0 0,-1 1 0,-4 0 0,-4 2 0,-6 1 0,18-5 0,-4 0 0,-4 2 0,-3 1 0,-4 1 0,-2 0 0,-2 1 0,0 0 0,-1 1 0,0-1 0,0 0 0,2 0 0,2-1 0,3-1 0,2-1 0,5-1 0,4-1 0,4-1 0,-23 6 0,7-2 0,5-2 0,4-1 0,2 0 0,0-1 0,0 1 0,-1 1 0,-5 0-65,1 2 1,-5 0 0,-1 2 0,-2 0 0,1 0 0,2-1 0,2 0 0,5-2 0,5-1-1,7-3 65,-13 5 0,8-4 0,6-2 0,1 1 0,-1 0 0,-17 8 0,2 0 0,-1 0 0,-4 1 0,17-7 0,-4 0 0,-3 1 0,2-1 0,4 0 0,7-1 91,-23 8 1,9-1-1,4 2-91,-5 5 0,4 2 0,48-15 0,77-25 0,54-15 0,24-9 0,-2 1 0,-33 6 0,6-3 0,4-2 0,3 0 0,1-2 0,0 1 0,-1 0 0,-10 2 0,0 0 0,-1 0 0,1 0 0,2-1 0,0 0 0,2-2 0,3 0 0,-4-1 0,4 0 0,4-3 0,1 0 0,0 0 0,0 0 0,-2 0 0,-4 1 0,-3 2 0,-6 2 0,13-3 0,-6 1 0,-5 3 0,-1 0 0,0-1 0,3 0 101,9-3 1,3-1-1,1 0 1,-2 1-1,-3 1 1,-6 2-102,12 0 0,-5 2 0,-5 1 0,-3-1-315,8-5 1,-5 0-1,3 1 315,-8 4 0,4-1 0,-2 1 0,-10 2 1520,12-2 1,-18 0-1521,-8-14 0,-117 27 0,-61 10 0,-11 4 0,44 1 0,-7 4 0,-4 2 0,-5 1 0,-3 1 0,-3 0 0,13-4 0,-4 1 0,-4 0 0,-2 0 0,-1 1 0,-1 0 0,1 1 0,1 1 0,2 0-156,7 1 1,0 1 0,1 0 0,0 1-1,0 0 1,1 1 0,1-1 0,-1 0-1,0 0 156,-9 2 0,-1 0 0,-1 0 0,0-1 0,3 1 0,2-1 0,4 0 0,5 0-152,-12 3 0,7 0 0,4-1 0,0 0 0,-1-1 152,-3-1 0,-1 0 0,0-1 0,2 0 0,5 0-358,-3 2 0,5 1 0,0 0 0,-4-1 358,2-1 0,-6 0 0,0-1 0,5 0 0,11-2 1384,-45 8 1,55-2-1385,112 3 0,9-29 0,24-15 0,15-9 0,5-3 0,-3 5 20,-18 8 0,3 0 0,2-1 1,1 1-1,1-2 0,0 0 1,-1-1-21,4-3 0,1-1 0,1-1 0,-1-1 0,-2 0 0,-2 0 0,-3 2 0,10-4 0,-5 0 0,-2 0 0,-1 1 0,0 2 109,-3 1 1,1 2 0,-2 0 0,-2 1 0,-3 0-110,1 1 0,-5 1 0,0 1 0,5-2 0,2-2 0,7-1 0,-1-1 0,-4 2 0,-11 3 0,39-10 0,-51 13 0,-96 20 0,-46 12 0,-7 4 0,23-1 0,-4 4 0,-5 2 0,-5 2 0,-5 0-158,7-4 1,-7 0 0,-5 1 0,-3 1 0,-1 0 0,1 0 0,4 0 0,6 1 157,-6 4 0,3 0 0,3 2 0,2-2 0,1 1 0,2-2 0,-4 0 0,2-1 0,1-1 0,2 0 0,0 1-382,-11 4 1,1 0-1,1 0 1,0 0 381,3 0 0,-1 0 0,3 0 0,3-2 956,-10 1 1,3-1 0,14 2-957,4 10 0,35-10 0,64-30 0,39-14 0,28-10 0,13-6 0,1-1 0,-13 5-275,-10 2 0,-1-1 0,1-1 0,2-1 0,3-1 0,5-2 275,-18 6 0,5-2 0,3-2 0,3 0 0,2-1 0,-1 0 0,-1 0 0,-2 1 0,-3 0 0,-6 1 143,9-3 0,-3 1 1,-3 0-1,-2 0 1,-2 1-1,-2 0 1,-1 0-144,11-4 0,-4 1 0,-2 0 0,1 1 0,5-1 0,1 2 0,4 1 0,2 0 0,1 0 0,-3 0 0,-5-1 0,-1-3 0,-3-1 0,-2 0 0,-2 1 0,0 1 0,25-1 0,9 0 0,-22 1 0,-48 0 0,-92-27 0,-4 58 0,-22 18 0,-16 13 0,-8 6 0,-1-1 0,5-7 0,14-10 0,-2-1 0,-1-1 0,-1 0 0,0 1 0,0 2 0,0 3 0,-6 5 0,-2 3 0,-1 3 0,1 0 0,2 0 0,4-1 0,5-4 0,0-2 0,4-1 0,4-2 0,1 0 0,0 1 5,-12 4 0,1 0 0,1 0 0,0 1-5,-3 3 0,-1 2 0,2-1 0,5-1-107,-3 0 0,5 0 1,4 0 106,0 1 0,3 0 0,41-7 0,70-8 0,46-9 0,8-6 0,-18-7 0,7-5 0,4-4 0,4-1 0,1 1 95,-1 2 1,2 1 0,3 0 0,2-1-1,-2-1 1,0-2-96,-2-2 0,2-2 0,0-1 0,-2-1 0,-3 0 0,-5 2 0,15-3 0,-6 1 0,-3 0 0,0-2 94,-2 0 1,-1-1-1,-1 0 1,0 2-95,-3 4 0,1 0 0,-2 2 0,-5-1 733,15-3 1,-5 0-1,-22-2-733,-17-9 0,-100 34 0,-60 17 0,-7 2-488,35-9 1,-5 0-1,-3 1 1,-3 1-1,0 3 488,4 1 0,-4 2 0,0 2 0,0 0 0,2 0 0,4-1 0,1 0 0,3 0 0,3-1 0,0 1 0,1 0 0,2-1 0,2 1 0,-1 0 0,0 1 0,-3-1 0,-15 4 0,-5 0 0,0 1 0,4-1 0,12-2 0,-2 0 0,10-1 0,14 5 0,5 16 0,34-8 0,49-34 0,33-14 0,25-11 0,18-8 0,10-4 0,4-1 0,-4 2 0,-11 5-65,-12 5 0,0 0 0,0 1 0,2 0 1,0-1-1,2 0 0,1-2 0,1 0 1,3-2 64,-12 2 0,4-1 0,2-2 0,1-1 0,2 0 0,0-1 0,0 0 0,-1 0 0,-2 1 0,-1 0 0,-3 0 0,-3 2-128,8-3 0,-2 1 0,-2 0 1,-2 0-1,-1 0 0,-2 2 1,-2-1-1,-1 2 0,-2 0 128,16-4 0,-4 2 0,-2 0 0,-2 1 0,0 0 0,2 0 0,0-1 0,-2 0 0,1 0 0,1 0 0,2-1 0,5-1-254,-14 4 1,6-2 0,3 0 0,2-1 0,0 1 0,-1-1 0,-5 2 0,-5 0 0,-7 3 253,30-9 0,-8 4 0,-10-1 0,-8-5 249,1-10 1,-10-4 0,-43 18-250,-63 30 0,-47 19 0,-29 11 0,-10 3 0,6-5 0,36-12 0,-5-1 0,-4 1 0,-2 0 0,-2 0 0,1 1 0,0 0 0,2 2 0,5 0 0,-13 5 0,2 3 0,1 0 0,2 1 0,1-1 0,3 0 0,1-1 0,1-2 0,3-1 0,2 0 0,1-1 0,0 1 0,-1 0 67,-2 2 1,0 0 0,1 0 0,-1 0 0,2 0 0,0 0-68,-9 2 0,1-1 0,2 0 0,0 1 0,2 0 382,3 1 1,0 0 0,1 1 0,5-1 0,5-1-383,-28 7 0,8-2 0,52-4 0,72-6 0,42-3 0,13-7 0,-11-8 0,12-7 0,8-4 0,6-2 0,4-2 0,2 1-180,-25 3 0,4-2 0,3 0 0,2-1 0,2-1 0,2 1 0,-1-2 1,-1 1-1,0 0 0,-3 0 180,7-1 0,0 0 0,-1 0 0,0-1 0,-1 1 0,0-1 0,-1-1 0,0 1 0,-1-1 61,7-1 1,1-1 0,0 0 0,-1-1 0,-2 0 0,-3 1 0,-5 0 0,-5 1-62,8-2 0,-6 1 0,-4 0 0,-3 0 0,2 1 0,-4 2 0,-2 0 0,-1 0 0,3 1 0,2 0 0,3 0 0,6 0 0,2 0 0,-2 1 0,-6-1 0,-10 2 0,23-9 0,-11 1 0,-46 16 281,-85 39-281,-4-20 0,-19 0 0,-15 1 0,-10 0 0,-6 2 0,-1 2-148,22-4 0,-6 2 0,-6 0 1,-4 2-1,-4 0 0,-1 1 1,-1 0-1,1 1 0,1-1 0,2 1 1,5-2-1,4 0 148,-14 5 0,4-1 0,3 1 0,2-1 0,1 0 0,0 1 0,-2-1 0,-3 1 40,1 0 1,-3 0-1,-3 2 1,-1-1-1,1 0 1,3-1-1,4-1 1,5-2-1,8-2-40,-8 2 0,9-4 0,4-1 0,2 0 0,-1 2 56,-14 7 1,2 1 0,0 0 0,-5 0-57,4-3 0,-7 0 0,0-1 0,6 1 0,10-1 538,-3 1 1,9 0 0,23 7-539,32 63 0,60-88 0,35-20 0,23-14 0,15-6 0,3-1 0,-5 6 0,-31 12 0,5 0 0,4 0 0,2-1 0,2 1 0,0 0 0,1-2 0,-2 1 0,-1-2 0,-3-1 0,4-2 0,-2-1 0,0-2 0,-1 0 0,-1 0 0,0-1 0,-1 0 0,0 1 0,-1 1 74,9-3 0,2 1 0,0-1 0,-1 0 0,-3 1 0,-3 1 0,-6 1 0,-7 2-74,15-4 0,-11 2 0,-2 1 0,5-1 0,4-1 0,7-1 0,0 0 0,-5 0 0,-9 1 794,3-3 1,-9 1 0,-3 0-795,7-1 0,-3 0 0,-44 5 0,-72 7 0,-47 5 0,-11 7 0,24 6 0,-9 7 0,-7 3 0,-5 3 0,-1 1 0,-1-1 0,4-1-490,-1-3 0,0 0 1,-1 0-1,0 0 1,0 1-1,-1 1 1,1 2 489,-6 3 0,-2 3 0,0 1 0,0 0 0,2 1 0,5-2 0,5-1 0,-1 0 0,6-1 0,4 0 0,0-1 0,-1 2 236,0 0 0,0 0 0,0 1 0,1 0 0,1 1-236,-15 4 0,1 1 0,2 0 0,3-1 731,-11 4 0,3-2 0,12 2-731,-9 10 0,44-9 0,76-30 0,41-11 0,26-8 0,15-3 0,1-2 0,-13 3-542,-6 2 1,0-2-1,1 0 1,3-1-1,2-1 1,6-1 541,-21 3 0,4-1 0,4 0 0,2-2 0,2 0 0,-1 0 0,0 0 0,-2-1 0,-3 2 0,-4 0 130,14-4 0,-3 1 1,-2-1-1,-2 1 1,-3 0-1,-1 0 1,-3 1-131,12-4 0,-5 1 0,-2-1 0,-1 2 0,1-1 0,-2 1 0,-1 1 0,0 0 0,2 0 0,6-3 0,-6 1 0,6-2 0,5-1 0,-1-1 0,-2 1 0,-6 2 0,-10 2 0,9 2 0,-5 4 0,-11-2 0,-17-10 177,1-35 1,-41 9-178,-57 50 0,-39 24 0,-26 12 0,-12 5 0,2-6-242,38-14 1,-7 0-1,-6 1 1,-4 0-1,-3 0 1,-2 1-1,1 0 1,0 0-1,3 1 1,3 1-1,5 1 242,-9 4 0,2 1 0,4 2 0,1 0 0,1 1 0,0-1 0,0 0 0,-3-1 106,-2 0 0,-3 0 1,-2-1-1,2 1 0,0-1 1,5-1-1,3-1 1,8 0-107,-5 1 0,8-1 0,4 0 0,0-1 0,-3 0 0,-9 2 0,-3 0 0,0 0 0,4-1 0,7 1 539,-12 6 1,8 0 0,3 0-540,-12 2 0,3-1 0,49-8 0,78-13 0,50-7 0,11-8 0,-30-4 0,8-5 0,7-4 0,4-3 0,2-1 0,0 1 0,-1 3-185,-5 2 0,0 1 0,2 1 0,0 0 0,1-1 0,0 0 0,0-2 0,0-1 185,4-3 0,2-2 0,0-1 0,1-1 0,-2 0 0,-2 1 0,-3 1 0,-4 2 0,17-4 0,-6 3 0,-3 0 0,-1 1 0,1-2 136,3 0 0,-1-2 1,0 1-1,0-1 0,-2 0-136,-5 1 0,0-1 0,-1 0 0,-1 1 0,-3 0 391,14-3 1,0 2 0,-6-1-1,-10-1-391,32-16 0,-54 7 0,-108 22 0,-60 11 0,-11 8 0,45 3 0,-6 5 0,-5 4 0,-4 2 0,-5 2 0,-1 0 0,-4-1-236,17-4 1,-5 0-1,-3 0 1,-3 0-1,-1 1 1,-2 1-1,1 0 1,-1 0 0,2 1-1,3 0 1,2 1 235,-9 3 0,1 1 0,1 0 0,2 2 0,0 0 0,1 0 0,0 0 0,1 0 0,0 0 38,1-1 1,0 1 0,-1 1 0,0-1 0,2 1-1,2-1 1,3-1 0,3-1 0,6-1-39,-16 4 0,7-2 0,5-1 0,1 0 0,-2 0 126,0 2 0,0 0 0,0 0 0,2-1 0,4-1-126,-2 0 0,5-1 0,-1 0 0,-5 1 0,-5 1 0,-9 3 0,1-1 0,7 0 0,16-1-59,-13 9 1,42-8 58,91-20 0,60-13 0,16-6 0,-55 3 0,7-4 0,7-2 0,4-3 0,5-1 0,1-1 0,2 0 0,0 0 0,-2 1 0,-8 2 0,2 0 0,1 0 0,0-1 0,2 0 0,0 0 0,1 0 0,1-1 0,-1 0 0,1 0 0,-1-1-32,-2 1 1,1-1 0,2-1-1,1 1 1,-1-1 0,1-1-1,-1 1 1,-1 0 0,-2 1-1,-2 0 1,-3 1 0,-3 0 31,14-2 0,-4 0 0,-2 2 0,-3-1 0,-1 1 0,-2 1 0,0-1 0,-1 1-125,17-3 0,-2 0 0,-2 0 0,-1 1 1,-1 0-1,-2 0 125,-9 2 0,-2 0 0,-2 1 0,0-1 0,3 0 0,4 0 0,9-1 0,10-1 0,5 1 0,-3-1 0,-7 0 0,-14 1 0,-20 0 0,-5-10 0,-11 5-188,23 13 1,-28 11 187,-76 10 0,-47 10 0,-33 6 0,-14 3 0,0 1 0,17-3 0,18-3 0,1 1 0,1 0 0,1 1 0,1 0 0,3 0 228,-6 3 0,3 2 1,1 0-1,2-1 0,1-2-228,-10 1 0,4-3 0,-2 1 0,-3 3 0,-1 3 0,-7 3 0,1 1 0,3-1 0,10-5 0,-3-1 0,9-4 0,2 4 1124,-12 11 0,3 4 1,50-12-1125,80-22 0,49-12 0,4-4 0,-20-1 0,4-5 0,2 0 0,0 1 378,5 5 1,2 2 0,-1 0 0,1-6-379,0-7 0,1-6 0,-2 0 0,-4 3 0,3 4 0,-4 2 0,1-1 237,11-3 0,0-1 0,-5 0-237,10-5 0,-7 3 1484,-17 8 1,-7 2-1485,23-11 0,-36 14 0,-34 7 0,-11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B79EA-46C2-1C48-A0D1-334BC6FC895A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4577C-3336-114C-A62E-DB085C41B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4577C-3336-114C-A62E-DB085C41BF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75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1x up to 32x by powers of 2.</a:t>
            </a:r>
          </a:p>
          <a:p>
            <a:endParaRPr lang="en-US" dirty="0"/>
          </a:p>
          <a:p>
            <a:r>
              <a:rPr lang="en-US" dirty="0"/>
              <a:t>Representative</a:t>
            </a:r>
            <a:r>
              <a:rPr lang="en-US" baseline="0" dirty="0"/>
              <a:t> of bandwidth</a:t>
            </a:r>
          </a:p>
          <a:p>
            <a:endParaRPr lang="en-US" baseline="0" dirty="0"/>
          </a:p>
          <a:p>
            <a:r>
              <a:rPr lang="en-US" baseline="0" dirty="0"/>
              <a:t>Packet based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4577C-3336-114C-A62E-DB085C41BF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77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Clock is built into data stream</a:t>
            </a:r>
          </a:p>
          <a:p>
            <a:r>
              <a:rPr lang="en-US" dirty="0"/>
              <a:t> - Clock arrives with data</a:t>
            </a:r>
          </a:p>
          <a:p>
            <a:r>
              <a:rPr lang="en-US" dirty="0"/>
              <a:t> - No skew</a:t>
            </a:r>
            <a:r>
              <a:rPr lang="en-US" baseline="0" dirty="0"/>
              <a:t> because only one data bit is sent</a:t>
            </a:r>
          </a:p>
          <a:p>
            <a:r>
              <a:rPr lang="en-US" baseline="0" dirty="0"/>
              <a:t> - Receiver can correct for multilane skews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4577C-3336-114C-A62E-DB085C41BF6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4577C-3336-114C-A62E-DB085C41BF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0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26546E-BF9D-49E2-9330-3CB93D71AFD9}" type="slidenum">
              <a:rPr lang="en-US" altLang="ko-KR"/>
              <a:pPr/>
              <a:t>17</a:t>
            </a:fld>
            <a:endParaRPr lang="en-US" altLang="ko-KR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</a:t>
            </a:r>
            <a:r>
              <a:rPr lang="en-US" baseline="0" dirty="0"/>
              <a:t> to 127 devices connected.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26D9C-9097-4105-895B-17B6AE18A061}" type="slidenum">
              <a:rPr lang="en-US" altLang="ko-KR" smtClean="0"/>
              <a:pPr/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623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C4B77-5072-40CD-B3B6-837879674666}" type="slidenum">
              <a:rPr lang="en-US" altLang="ko-KR"/>
              <a:pPr/>
              <a:t>21</a:t>
            </a:fld>
            <a:endParaRPr lang="en-US" altLang="ko-KR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/>
              <a:t>USB is versatile enough to be usable with many kinds of peripherals. Instead of having a different connector type and supporting hardware for each peripheral, one interface serves many.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/>
              <a:t>When a user connects a USB peripheral to a computer, its OS automatically detects the peripheral and loads the appropriate software driver.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/>
              <a:t>We can connect and disconnect a peripheral whenever you want, whether or not the system and peripheral are powered, without damaging the PC or peripheral. The operating system detects when a device is attached and readies it for use.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/>
              <a:t>A peripheral that requires up to 500 </a:t>
            </a:r>
            <a:r>
              <a:rPr lang="en-US" altLang="ko-KR" sz="1800" dirty="0" err="1"/>
              <a:t>milliamperes</a:t>
            </a:r>
            <a:r>
              <a:rPr lang="en-US" altLang="ko-KR" sz="1800" dirty="0"/>
              <a:t> can draw all of its power from the bus instead of having its own supply..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F9891-CA81-402E-9467-76311D310535}" type="slidenum">
              <a:rPr lang="en-US"/>
              <a:pPr/>
              <a:t>22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r>
              <a:rPr lang="en-US"/>
              <a:t>IEEE 1394 – high bandwidth, high cost – This refers to accommodating low cost/ low performance peripherals (mouse, keyboard)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1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A5D37-36BC-4C2A-8784-50589BA83E21}" type="slidenum">
              <a:rPr lang="en-US" altLang="ko-KR"/>
              <a:pPr/>
              <a:t>23</a:t>
            </a:fld>
            <a:endParaRPr lang="en-US" altLang="ko-KR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0DB0B0-EA92-4FC6-8B70-073219A21982}" type="slidenum">
              <a:rPr lang="en-US"/>
              <a:pPr/>
              <a:t>27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USB 2.0 uses half duplex method for communication.  One line controlling IN and OUT.</a:t>
            </a:r>
          </a:p>
        </p:txBody>
      </p:sp>
    </p:spTree>
    <p:extLst>
      <p:ext uri="{BB962C8B-B14F-4D97-AF65-F5344CB8AC3E}">
        <p14:creationId xmlns:p14="http://schemas.microsoft.com/office/powerpoint/2010/main" val="144870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Graphical Processing Units</a:t>
            </a:r>
          </a:p>
          <a:p>
            <a:r>
              <a:rPr lang="en-US" dirty="0"/>
              <a:t>Hubs</a:t>
            </a:r>
            <a:r>
              <a:rPr lang="en-US" baseline="0" dirty="0"/>
              <a:t> (USB, Thunderbolt)</a:t>
            </a:r>
          </a:p>
          <a:p>
            <a:r>
              <a:rPr lang="en-US" baseline="0" dirty="0"/>
              <a:t>Solid State Drives (greater bandwidth)</a:t>
            </a:r>
          </a:p>
          <a:p>
            <a:r>
              <a:rPr lang="en-US" baseline="0" dirty="0"/>
              <a:t>Wi-Fi Cards</a:t>
            </a:r>
          </a:p>
          <a:p>
            <a:endParaRPr lang="en-US" baseline="0" dirty="0"/>
          </a:p>
          <a:p>
            <a:r>
              <a:rPr lang="en-US" baseline="0" dirty="0"/>
              <a:t>Also for portable systems (M.2)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4577C-3336-114C-A62E-DB085C41BF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DC2E-6938-214D-8165-23F80FB87D92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3670A-A7B6-1642-9AD9-8A2C11B27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ertified_USB.sv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n.wikipedia.org/wiki/File:Certified_USB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ertified_USB.sv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Virtualization</a:t>
            </a:r>
            <a:br>
              <a:rPr lang="en-US" dirty="0"/>
            </a:br>
            <a:r>
              <a:rPr lang="en-US" dirty="0"/>
              <a:t>System I/O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CSCI 370 – Computer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365125"/>
            <a:ext cx="8543925" cy="1325563"/>
          </a:xfrm>
        </p:spPr>
        <p:txBody>
          <a:bodyPr>
            <a:normAutofit/>
          </a:bodyPr>
          <a:lstStyle/>
          <a:p>
            <a:r>
              <a:rPr lang="en-US" dirty="0"/>
              <a:t>Method #2: Hypervisors (Microsoft Hyper-V)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E6BD36-00C1-4E6D-8F27-E5B55217CC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142780"/>
              </p:ext>
            </p:extLst>
          </p:nvPr>
        </p:nvGraphicFramePr>
        <p:xfrm>
          <a:off x="681037" y="1825625"/>
          <a:ext cx="85439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317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6" y="291090"/>
            <a:ext cx="8543924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Short Example (1)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047" y="1863801"/>
            <a:ext cx="7929903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6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6" y="291090"/>
            <a:ext cx="8543924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Short Example (2)</a:t>
            </a: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047" y="1863801"/>
            <a:ext cx="7929903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6" y="291090"/>
            <a:ext cx="8543924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Short Example (3)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047" y="1863801"/>
            <a:ext cx="7929903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6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6" y="291090"/>
            <a:ext cx="8543924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Short Example (4)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047" y="1863801"/>
            <a:ext cx="7929903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8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BBCF-7EC6-6D47-AA05-ACD64619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4F426-D6FA-F24B-A5B1-A504710FF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0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Universal Serial Bus</a:t>
            </a:r>
          </a:p>
        </p:txBody>
      </p:sp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Universal Serial Bus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000" b="1"/>
              <a:t>A representative peripheral interface </a:t>
            </a:r>
          </a:p>
          <a:p>
            <a:r>
              <a:rPr lang="en-US" altLang="ko-KR" sz="2000" b="1"/>
              <a:t>Universal Serial Bus</a:t>
            </a:r>
            <a:r>
              <a:rPr lang="en-US" altLang="ko-KR" sz="2000"/>
              <a:t> (</a:t>
            </a:r>
            <a:r>
              <a:rPr lang="en-US" altLang="ko-KR" sz="2000" b="1"/>
              <a:t>USB</a:t>
            </a:r>
            <a:r>
              <a:rPr lang="en-US" altLang="ko-KR" sz="2000"/>
              <a:t>) provides a serial bus standard for connecting devices, usually to a computer, but it also is in use on other devices such as set-top boxes, game consoles and PDAs. (wikipedia.org)</a:t>
            </a:r>
          </a:p>
        </p:txBody>
      </p:sp>
      <p:pic>
        <p:nvPicPr>
          <p:cNvPr id="58372" name="Picture 4" descr="250px-Type_A_USB_conn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14800"/>
            <a:ext cx="3175000" cy="224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>
                <a:effectLst/>
              </a:rPr>
              <a:t>What USB Can Do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1800" dirty="0"/>
              <a:t>USB is a likely solution any time you want to use a computer to communicate with devices outside the computer. </a:t>
            </a:r>
          </a:p>
          <a:p>
            <a:pPr>
              <a:lnSpc>
                <a:spcPct val="90000"/>
              </a:lnSpc>
            </a:pPr>
            <a:endParaRPr lang="en-US" altLang="ko-KR" sz="1800" dirty="0"/>
          </a:p>
          <a:p>
            <a:pPr>
              <a:lnSpc>
                <a:spcPct val="90000"/>
              </a:lnSpc>
            </a:pPr>
            <a:r>
              <a:rPr lang="en-US" altLang="ko-KR" sz="1800" dirty="0"/>
              <a:t>The interface is suitable for one-of-kind and small-scale designs as well as mass-produced, standard peripheral types.</a:t>
            </a:r>
          </a:p>
          <a:p>
            <a:pPr>
              <a:lnSpc>
                <a:spcPct val="90000"/>
              </a:lnSpc>
            </a:pPr>
            <a:endParaRPr lang="en-US" altLang="ko-KR" sz="1800" dirty="0"/>
          </a:p>
          <a:p>
            <a:pPr>
              <a:lnSpc>
                <a:spcPct val="90000"/>
              </a:lnSpc>
            </a:pPr>
            <a:r>
              <a:rPr lang="en-US" altLang="ko-KR" sz="1800" dirty="0"/>
              <a:t>Device, male connector</a:t>
            </a:r>
          </a:p>
          <a:p>
            <a:pPr>
              <a:lnSpc>
                <a:spcPct val="90000"/>
              </a:lnSpc>
            </a:pPr>
            <a:r>
              <a:rPr lang="en-US" altLang="ko-KR" sz="1800" dirty="0"/>
              <a:t>Computer, female connector</a:t>
            </a:r>
          </a:p>
          <a:p>
            <a:pPr>
              <a:lnSpc>
                <a:spcPct val="90000"/>
              </a:lnSpc>
            </a:pPr>
            <a:r>
              <a:rPr lang="en-US" altLang="ko-KR" sz="1800" dirty="0"/>
              <a:t>Hub</a:t>
            </a:r>
          </a:p>
          <a:p>
            <a:pPr>
              <a:lnSpc>
                <a:spcPct val="90000"/>
              </a:lnSpc>
            </a:pPr>
            <a:endParaRPr lang="en-US" altLang="ko-KR" sz="1800" dirty="0"/>
          </a:p>
        </p:txBody>
      </p:sp>
      <p:pic>
        <p:nvPicPr>
          <p:cNvPr id="12293" name="Picture 5" descr="250px-Type_A_USB_conn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4267200"/>
            <a:ext cx="1524000" cy="1079500"/>
          </a:xfrm>
          <a:prstGeom prst="rect">
            <a:avLst/>
          </a:prstGeom>
          <a:noFill/>
        </p:spPr>
      </p:pic>
      <p:pic>
        <p:nvPicPr>
          <p:cNvPr id="12294" name="Picture 6" descr="image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33801"/>
            <a:ext cx="2362200" cy="1247775"/>
          </a:xfrm>
          <a:prstGeom prst="rect">
            <a:avLst/>
          </a:prstGeom>
          <a:noFill/>
        </p:spPr>
      </p:pic>
      <p:pic>
        <p:nvPicPr>
          <p:cNvPr id="12295" name="Picture 7" descr="74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876800"/>
            <a:ext cx="1828800" cy="1828800"/>
          </a:xfrm>
          <a:prstGeom prst="rect">
            <a:avLst/>
          </a:prstGeom>
          <a:noFill/>
        </p:spPr>
      </p:pic>
      <p:pic>
        <p:nvPicPr>
          <p:cNvPr id="12296" name="Picture 8" descr="USB_hu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5105401"/>
            <a:ext cx="2133600" cy="1598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622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1036" y="291090"/>
            <a:ext cx="8543924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ko-KR" sz="43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Comparison</a:t>
            </a:r>
          </a:p>
        </p:txBody>
      </p:sp>
      <p:graphicFrame>
        <p:nvGraphicFramePr>
          <p:cNvPr id="41057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847100"/>
              </p:ext>
            </p:extLst>
          </p:nvPr>
        </p:nvGraphicFramePr>
        <p:xfrm>
          <a:off x="971280" y="1863801"/>
          <a:ext cx="7963440" cy="44407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16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8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64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0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Interface</a:t>
                      </a:r>
                      <a:endParaRPr kumimoji="1" lang="en-US" altLang="ko-KR" sz="15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Format</a:t>
                      </a:r>
                      <a:endParaRPr kumimoji="1" lang="en-US" altLang="ko-KR" sz="15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Number of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Devices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(maximum)</a:t>
                      </a:r>
                      <a:endParaRPr kumimoji="1" lang="en-US" altLang="ko-K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(maximum,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feet)</a:t>
                      </a:r>
                      <a:endParaRPr kumimoji="1" lang="en-US" altLang="ko-K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Speed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(maximum,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bits/sec.)</a:t>
                      </a:r>
                      <a:endParaRPr kumimoji="1" lang="en-US" altLang="ko-K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5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Typical Use</a:t>
                      </a:r>
                      <a:endParaRPr kumimoji="1" lang="en-US" altLang="ko-KR" sz="150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USB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asynchronous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serial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16 (or up to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96 ft. with 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hubs)</a:t>
                      </a: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1.5M, 12M,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480M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Mouse,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keyboard, disk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drive, modem,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audio</a:t>
                      </a: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RS-232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(EIA/TIA-232)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asynchronous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serial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50-100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20k (115k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with some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hardware)</a:t>
                      </a: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Modem, mouse,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instrumentation</a:t>
                      </a: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Parallel Printer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Port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parallel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(8 with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daisy-chain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support)</a:t>
                      </a: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10–30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8M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Printers,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scanners, disk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drives</a:t>
                      </a: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IEEE-1394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(FireWire)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serial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400M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(increasing to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3.2G with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IEEE-1394b</a:t>
                      </a: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3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Video, mass storage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1" lang="en-US" altLang="ko-KR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굴림" pitchFamily="50" charset="-127"/>
                      </a:endParaRPr>
                    </a:p>
                  </a:txBody>
                  <a:tcPr marL="83160" marR="83160" marT="41580" marB="4158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39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  <a:p>
            <a:pPr lvl="1"/>
            <a:r>
              <a:rPr lang="en-US" dirty="0"/>
              <a:t>Hardware management</a:t>
            </a:r>
          </a:p>
          <a:p>
            <a:pPr lvl="1"/>
            <a:r>
              <a:rPr lang="en-US" dirty="0"/>
              <a:t>Sample Configurations</a:t>
            </a:r>
          </a:p>
          <a:p>
            <a:pPr lvl="1"/>
            <a:endParaRPr lang="en-US" dirty="0"/>
          </a:p>
          <a:p>
            <a:r>
              <a:rPr lang="en-US" dirty="0"/>
              <a:t>System I/O</a:t>
            </a:r>
          </a:p>
          <a:p>
            <a:pPr lvl="1"/>
            <a:r>
              <a:rPr lang="en-US" dirty="0"/>
              <a:t>USB</a:t>
            </a:r>
          </a:p>
          <a:p>
            <a:pPr lvl="1"/>
            <a:r>
              <a:rPr lang="en-US" dirty="0" err="1"/>
              <a:t>PCIe</a:t>
            </a:r>
            <a:endParaRPr lang="en-US" dirty="0"/>
          </a:p>
          <a:p>
            <a:pPr lvl="1"/>
            <a:r>
              <a:rPr lang="en-US" dirty="0"/>
              <a:t>Thunderbolt</a:t>
            </a:r>
          </a:p>
        </p:txBody>
      </p:sp>
    </p:spTree>
    <p:extLst>
      <p:ext uri="{BB962C8B-B14F-4D97-AF65-F5344CB8AC3E}">
        <p14:creationId xmlns:p14="http://schemas.microsoft.com/office/powerpoint/2010/main" val="1713258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6" y="291090"/>
            <a:ext cx="8543924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zh-TW" sz="4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 Level</a:t>
            </a:r>
          </a:p>
        </p:txBody>
      </p:sp>
      <p:pic>
        <p:nvPicPr>
          <p:cNvPr id="64516" name="Picture 4" descr="C:\Documents and Settings\JIAHAO\桌面\2003-12-18\7-lay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06367" y="1863801"/>
            <a:ext cx="5693264" cy="4440746"/>
          </a:xfrm>
          <a:prstGeom prst="rect">
            <a:avLst/>
          </a:prstGeom>
          <a:noFill/>
        </p:spPr>
      </p:pic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9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7" y="624568"/>
            <a:ext cx="3060246" cy="5412920"/>
          </a:xfrm>
        </p:spPr>
        <p:txBody>
          <a:bodyPr>
            <a:normAutofit/>
          </a:bodyPr>
          <a:lstStyle/>
          <a:p>
            <a:r>
              <a:rPr lang="en-US" altLang="ko-KR" dirty="0">
                <a:effectLst/>
              </a:rPr>
              <a:t>Benefits for Users</a:t>
            </a:r>
            <a:endParaRPr lang="en-US" altLang="ko-KR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86225" y="624568"/>
            <a:ext cx="5138735" cy="5412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altLang="ko-KR" sz="2200" dirty="0"/>
          </a:p>
          <a:p>
            <a:pPr marL="0" indent="0">
              <a:buNone/>
            </a:pPr>
            <a:r>
              <a:rPr lang="en-US" altLang="ko-KR" sz="2200" dirty="0"/>
              <a:t>Ease of Use</a:t>
            </a:r>
          </a:p>
          <a:p>
            <a:pPr marL="0" indent="0">
              <a:buNone/>
            </a:pPr>
            <a:r>
              <a:rPr lang="en-US" altLang="ko-KR" sz="2200" dirty="0"/>
              <a:t>Ease of use was a major design goal for USB, and the result is an interface that’s a pleasure to use for many reasons:</a:t>
            </a:r>
          </a:p>
          <a:p>
            <a:pPr lvl="1"/>
            <a:endParaRPr lang="en-US" altLang="ko-KR" sz="2200" dirty="0"/>
          </a:p>
          <a:p>
            <a:pPr lvl="1"/>
            <a:endParaRPr lang="en-US" altLang="ko-KR" sz="2200" dirty="0"/>
          </a:p>
          <a:p>
            <a:r>
              <a:rPr lang="en-US" altLang="ko-KR" sz="2200" dirty="0"/>
              <a:t>One interface for many devices.</a:t>
            </a:r>
          </a:p>
          <a:p>
            <a:r>
              <a:rPr lang="en-US" altLang="ko-KR" sz="2200" dirty="0"/>
              <a:t>Automatic configuration.</a:t>
            </a:r>
          </a:p>
          <a:p>
            <a:r>
              <a:rPr lang="en-US" altLang="ko-KR" sz="2200" dirty="0"/>
              <a:t>Hot pluggable</a:t>
            </a:r>
          </a:p>
          <a:p>
            <a:r>
              <a:rPr lang="en-US" altLang="ko-KR" sz="2200" dirty="0"/>
              <a:t>No power supply required (sometimes).</a:t>
            </a:r>
          </a:p>
        </p:txBody>
      </p:sp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5633" y="1286934"/>
            <a:ext cx="7814733" cy="790147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USB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1045633" y="2365002"/>
            <a:ext cx="7814733" cy="1536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/>
              <a:t>USB 1.0 specification introduced in 1994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/>
              <a:t>USB 2.0 specification finalized in 2001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/>
              <a:t>USB 3.0 specification finalized 2010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/>
              <a:t>USB 4.0 specification finalized Sept 2019</a:t>
            </a:r>
          </a:p>
        </p:txBody>
      </p:sp>
      <p:pic>
        <p:nvPicPr>
          <p:cNvPr id="6147" name="Picture 4" descr="200px-Certified_USB">
            <a:hlinkClick r:id="rId3" tooltip="Certified USB.svg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81886" y="4973070"/>
            <a:ext cx="1785063" cy="59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49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ffectLst/>
              </a:rPr>
              <a:t>USB 2.0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ko-KR" sz="1800" dirty="0"/>
              <a:t>A big step in USB’s evolution was version 2.0</a:t>
            </a: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support for </a:t>
            </a:r>
            <a:r>
              <a:rPr lang="en-US" altLang="ko-KR" sz="1800" i="1" dirty="0"/>
              <a:t>much  </a:t>
            </a:r>
            <a:r>
              <a:rPr lang="en-US" altLang="ko-KR" sz="1800" dirty="0"/>
              <a:t>faster transfers. </a:t>
            </a: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a 40-times increase was found to be feasible, for a bus speed of 480 Megabits per second. </a:t>
            </a:r>
          </a:p>
          <a:p>
            <a:pPr lvl="1">
              <a:lnSpc>
                <a:spcPct val="80000"/>
              </a:lnSpc>
              <a:buNone/>
            </a:pPr>
            <a:endParaRPr lang="en-US" altLang="ko-KR" sz="1800" dirty="0"/>
          </a:p>
          <a:p>
            <a:pPr>
              <a:lnSpc>
                <a:spcPct val="80000"/>
              </a:lnSpc>
            </a:pPr>
            <a:r>
              <a:rPr lang="en-US" altLang="ko-KR" sz="1800" dirty="0"/>
              <a:t>How to use it</a:t>
            </a: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USB 2.0 is backwards compatible with USB 1.1. </a:t>
            </a: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Version 2.0 peripherals can use the same connectors and cables as 1.x peripherals. </a:t>
            </a: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To use the new, higher speed, peripherals must connect to 2.0-compliant hosts and hubs. 2.0 hosts and hubs can also communicate with 1.x peripherals. </a:t>
            </a: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A 2.0-compliant hub with a slower peripheral attached will translate as needed between the peripheral’s speed and high speed. </a:t>
            </a:r>
          </a:p>
          <a:p>
            <a:pPr lvl="1">
              <a:lnSpc>
                <a:spcPct val="80000"/>
              </a:lnSpc>
            </a:pPr>
            <a:r>
              <a:rPr lang="en-US" altLang="ko-KR" sz="1800" dirty="0"/>
              <a:t>This increases the hub’s complexity but makes good use of the bus time without requiring different hubs for different speeds.</a:t>
            </a:r>
          </a:p>
        </p:txBody>
      </p:sp>
    </p:spTree>
    <p:extLst>
      <p:ext uri="{BB962C8B-B14F-4D97-AF65-F5344CB8AC3E}">
        <p14:creationId xmlns:p14="http://schemas.microsoft.com/office/powerpoint/2010/main" val="65344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6264" y="228600"/>
            <a:ext cx="5824537" cy="914400"/>
          </a:xfrm>
        </p:spPr>
        <p:txBody>
          <a:bodyPr/>
          <a:lstStyle/>
          <a:p>
            <a:pPr eaLnBrk="1" hangingPunct="1"/>
            <a:r>
              <a:rPr lang="en-US"/>
              <a:t>USB 3.0 Overview</a:t>
            </a:r>
          </a:p>
        </p:txBody>
      </p:sp>
      <p:pic>
        <p:nvPicPr>
          <p:cNvPr id="7171" name="Picture 3" descr="200px-Certified_USB">
            <a:hlinkClick r:id="rId2" tooltip="Certified USB.svg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53200" y="381001"/>
            <a:ext cx="1905000" cy="638175"/>
          </a:xfrm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90600" y="1197864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US" sz="320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838200" y="1197864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 dirty="0"/>
              <a:t>Also referred to as </a:t>
            </a:r>
            <a:r>
              <a:rPr lang="en-US" dirty="0" err="1"/>
              <a:t>SuperSpeed</a:t>
            </a:r>
            <a:r>
              <a:rPr lang="en-US" dirty="0"/>
              <a:t> USB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 dirty="0"/>
              <a:t>Speeds 10x faster than 2.0 (5 </a:t>
            </a:r>
            <a:r>
              <a:rPr lang="en-US" dirty="0" err="1"/>
              <a:t>Gbps</a:t>
            </a:r>
            <a:r>
              <a:rPr lang="en-US" dirty="0"/>
              <a:t> in controlled test environment)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Transfer of 25 GB file in approx 70 seconds (see chart)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 dirty="0"/>
              <a:t>Extensible – Designed to scale &gt; 25Gbps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 dirty="0"/>
              <a:t>Optimized power efficiency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No device polling (asynchronous notifications) 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dirty="0"/>
              <a:t>Lower active and idle power requirements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 dirty="0"/>
              <a:t>Backward compatible with USB 2.0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 dirty="0"/>
              <a:t>USB 2.0 device will work with USB 3.0 host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 dirty="0"/>
              <a:t>USB 3.0 device will work with USB 2.0 host</a:t>
            </a:r>
          </a:p>
        </p:txBody>
      </p:sp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4884040"/>
            <a:ext cx="6629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345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3.0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</a:t>
            </a:r>
            <a:r>
              <a:rPr lang="en-US" dirty="0" err="1"/>
              <a:t>SuperSpeed</a:t>
            </a:r>
            <a:r>
              <a:rPr lang="en-US" dirty="0"/>
              <a:t>" bus provides a fourth transfer mode at 5.0 </a:t>
            </a:r>
            <a:r>
              <a:rPr lang="en-US" dirty="0" err="1"/>
              <a:t>Gbit</a:t>
            </a:r>
            <a:r>
              <a:rPr lang="en-US" dirty="0"/>
              <a:t>/s </a:t>
            </a:r>
          </a:p>
          <a:p>
            <a:r>
              <a:rPr lang="en-US" dirty="0"/>
              <a:t>Communication is full-duplex during </a:t>
            </a:r>
            <a:r>
              <a:rPr lang="en-US" dirty="0" err="1"/>
              <a:t>SuperSpeed</a:t>
            </a:r>
            <a:r>
              <a:rPr lang="en-US" dirty="0"/>
              <a:t>; (in the modes supported previously, by 1.x and 2.0, communication is half-duplex, with direction controlled by the host.)</a:t>
            </a:r>
          </a:p>
        </p:txBody>
      </p:sp>
    </p:spTree>
    <p:extLst>
      <p:ext uri="{BB962C8B-B14F-4D97-AF65-F5344CB8AC3E}">
        <p14:creationId xmlns:p14="http://schemas.microsoft.com/office/powerpoint/2010/main" val="364686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229600" cy="1143000"/>
          </a:xfrm>
        </p:spPr>
        <p:txBody>
          <a:bodyPr/>
          <a:lstStyle/>
          <a:p>
            <a:r>
              <a:rPr lang="en-US" dirty="0"/>
              <a:t>Physical Appearances</a:t>
            </a:r>
          </a:p>
        </p:txBody>
      </p:sp>
      <p:pic>
        <p:nvPicPr>
          <p:cNvPr id="78850" name="Picture 2" descr="File:Types-usb th1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76401"/>
            <a:ext cx="3657600" cy="3846555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5562600"/>
            <a:ext cx="8382000" cy="76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Type A connectors on host devices that supply power </a:t>
            </a:r>
          </a:p>
          <a:p>
            <a:r>
              <a:rPr lang="en-US" dirty="0"/>
              <a:t>Type B connectors on target devices that receive power. </a:t>
            </a:r>
          </a:p>
        </p:txBody>
      </p:sp>
    </p:spTree>
    <p:extLst>
      <p:ext uri="{BB962C8B-B14F-4D97-AF65-F5344CB8AC3E}">
        <p14:creationId xmlns:p14="http://schemas.microsoft.com/office/powerpoint/2010/main" val="1329132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6264" y="228600"/>
            <a:ext cx="5824537" cy="914400"/>
          </a:xfrm>
        </p:spPr>
        <p:txBody>
          <a:bodyPr/>
          <a:lstStyle/>
          <a:p>
            <a:pPr eaLnBrk="1" hangingPunct="1"/>
            <a:r>
              <a:rPr lang="en-US" sz="3800"/>
              <a:t>USB 3.0 Bus Architecture</a:t>
            </a:r>
          </a:p>
        </p:txBody>
      </p:sp>
      <p:pic>
        <p:nvPicPr>
          <p:cNvPr id="10243" name="Picture 3" descr="200px-Certified_USB">
            <a:hlinkClick r:id="rId3" tooltip="Certified USB.svg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53200" y="381001"/>
            <a:ext cx="1905000" cy="638175"/>
          </a:xfrm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90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US" sz="320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62000" y="1371600"/>
            <a:ext cx="411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/>
              <a:t>Operates concurrently with USB 2.0 (Dual bus architecture)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/>
              <a:t>Mechanically and electrically backward/forward compatible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/>
              <a:t>Devices configured at fastest signaling rate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/>
              <a:t>Hubs contain additional ports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r>
              <a:rPr lang="en-US"/>
              <a:t>Speed and power efficiency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/>
              <a:t>Non polling reduces power consumption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/>
              <a:t>Additional data lines included to increase speed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r>
              <a:rPr lang="en-US" sz="1600"/>
              <a:t>Efficiency of bandwidth – simultaneous communication between host and device</a:t>
            </a:r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</a:pPr>
            <a:r>
              <a:rPr lang="en-US" sz="1400"/>
              <a:t>Dedicated in and out lines allow communication between host and device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</a:pPr>
            <a:endParaRPr lang="en-US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US"/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</a:pPr>
            <a:endParaRPr lang="en-US" sz="1600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US"/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524001"/>
            <a:ext cx="37655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3.1 Type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4886187" cy="4351338"/>
          </a:xfrm>
        </p:spPr>
        <p:txBody>
          <a:bodyPr>
            <a:normAutofit/>
          </a:bodyPr>
          <a:lstStyle/>
          <a:p>
            <a:r>
              <a:rPr lang="en-US" dirty="0"/>
              <a:t>New generation of USB connector developed to serve the market for next 20 years</a:t>
            </a:r>
          </a:p>
          <a:p>
            <a:r>
              <a:rPr lang="en-US" dirty="0"/>
              <a:t>Thin profile suitable for both ultra portable devices and larger devices</a:t>
            </a:r>
          </a:p>
          <a:p>
            <a:r>
              <a:rPr lang="en-US" dirty="0"/>
              <a:t>Reversible plug orientation &amp; cable direction</a:t>
            </a:r>
          </a:p>
          <a:p>
            <a:pPr lvl="1"/>
            <a:r>
              <a:rPr lang="en-US" dirty="0"/>
              <a:t>USB 3.1 Gen 2 (10Gbps)</a:t>
            </a:r>
          </a:p>
          <a:p>
            <a:pPr lvl="1"/>
            <a:r>
              <a:rPr lang="en-US" dirty="0"/>
              <a:t>USB Power delivery, up to 100 watts</a:t>
            </a:r>
          </a:p>
          <a:p>
            <a:pPr lvl="1"/>
            <a:r>
              <a:rPr lang="en-US" dirty="0"/>
              <a:t>Supports </a:t>
            </a:r>
            <a:r>
              <a:rPr lang="en-US" dirty="0" err="1"/>
              <a:t>DisplayPort</a:t>
            </a:r>
            <a:r>
              <a:rPr lang="en-US" dirty="0"/>
              <a:t> Alternate Mode</a:t>
            </a:r>
          </a:p>
        </p:txBody>
      </p:sp>
      <p:sp>
        <p:nvSpPr>
          <p:cNvPr id="4" name="object 3"/>
          <p:cNvSpPr/>
          <p:nvPr/>
        </p:nvSpPr>
        <p:spPr>
          <a:xfrm>
            <a:off x="6430965" y="1300189"/>
            <a:ext cx="2793998" cy="204404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6430965" y="3814764"/>
            <a:ext cx="1560511" cy="23621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7529821" y="3495692"/>
            <a:ext cx="60198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USB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marL="47625">
              <a:lnSpc>
                <a:spcPts val="1420"/>
              </a:lnSpc>
            </a:pPr>
            <a:r>
              <a:rPr sz="1200" b="1" spc="-9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y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e-C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8372349" y="4016900"/>
            <a:ext cx="84709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420"/>
              </a:lnSpc>
            </a:pP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USB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20"/>
              </a:lnSpc>
            </a:pP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Sta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nd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ar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-A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8115281" y="2350466"/>
            <a:ext cx="449580" cy="1544955"/>
          </a:xfrm>
          <a:custGeom>
            <a:avLst/>
            <a:gdLst/>
            <a:ahLst/>
            <a:cxnLst/>
            <a:rect l="l" t="t" r="r" b="b"/>
            <a:pathLst>
              <a:path w="449579" h="1544954">
                <a:moveTo>
                  <a:pt x="449281" y="1544962"/>
                </a:moveTo>
                <a:lnTo>
                  <a:pt x="0" y="0"/>
                </a:lnTo>
              </a:path>
            </a:pathLst>
          </a:custGeom>
          <a:ln w="2857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8075427" y="2323239"/>
            <a:ext cx="127635" cy="139700"/>
          </a:xfrm>
          <a:custGeom>
            <a:avLst/>
            <a:gdLst/>
            <a:ahLst/>
            <a:cxnLst/>
            <a:rect l="l" t="t" r="r" b="b"/>
            <a:pathLst>
              <a:path w="127634" h="139700">
                <a:moveTo>
                  <a:pt x="31936" y="0"/>
                </a:moveTo>
                <a:lnTo>
                  <a:pt x="0" y="127694"/>
                </a:lnTo>
                <a:lnTo>
                  <a:pt x="4654" y="135451"/>
                </a:lnTo>
                <a:lnTo>
                  <a:pt x="19964" y="139280"/>
                </a:lnTo>
                <a:lnTo>
                  <a:pt x="27721" y="134627"/>
                </a:lnTo>
                <a:lnTo>
                  <a:pt x="47773" y="54453"/>
                </a:lnTo>
                <a:lnTo>
                  <a:pt x="89261" y="54453"/>
                </a:lnTo>
                <a:lnTo>
                  <a:pt x="31936" y="0"/>
                </a:lnTo>
                <a:close/>
              </a:path>
              <a:path w="127634" h="139700">
                <a:moveTo>
                  <a:pt x="89261" y="54453"/>
                </a:moveTo>
                <a:lnTo>
                  <a:pt x="47773" y="54453"/>
                </a:lnTo>
                <a:lnTo>
                  <a:pt x="107690" y="111371"/>
                </a:lnTo>
                <a:lnTo>
                  <a:pt x="116734" y="111140"/>
                </a:lnTo>
                <a:lnTo>
                  <a:pt x="127603" y="99697"/>
                </a:lnTo>
                <a:lnTo>
                  <a:pt x="127370" y="90653"/>
                </a:lnTo>
                <a:lnTo>
                  <a:pt x="89261" y="54453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7777307" y="4416637"/>
            <a:ext cx="711200" cy="1202690"/>
          </a:xfrm>
          <a:custGeom>
            <a:avLst/>
            <a:gdLst/>
            <a:ahLst/>
            <a:cxnLst/>
            <a:rect l="l" t="t" r="r" b="b"/>
            <a:pathLst>
              <a:path w="711200" h="1202689">
                <a:moveTo>
                  <a:pt x="711055" y="0"/>
                </a:moveTo>
                <a:lnTo>
                  <a:pt x="0" y="1202518"/>
                </a:lnTo>
              </a:path>
            </a:pathLst>
          </a:custGeom>
          <a:ln w="2857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7762875" y="5505579"/>
            <a:ext cx="117475" cy="138430"/>
          </a:xfrm>
          <a:custGeom>
            <a:avLst/>
            <a:gdLst/>
            <a:ahLst/>
            <a:cxnLst/>
            <a:rect l="l" t="t" r="r" b="b"/>
            <a:pathLst>
              <a:path w="117475" h="138429">
                <a:moveTo>
                  <a:pt x="7214" y="0"/>
                </a:moveTo>
                <a:lnTo>
                  <a:pt x="779" y="6358"/>
                </a:lnTo>
                <a:lnTo>
                  <a:pt x="0" y="137984"/>
                </a:lnTo>
                <a:lnTo>
                  <a:pt x="87531" y="89169"/>
                </a:lnTo>
                <a:lnTo>
                  <a:pt x="28864" y="89169"/>
                </a:lnTo>
                <a:lnTo>
                  <a:pt x="29354" y="6527"/>
                </a:lnTo>
                <a:lnTo>
                  <a:pt x="22995" y="93"/>
                </a:lnTo>
                <a:lnTo>
                  <a:pt x="7214" y="0"/>
                </a:lnTo>
                <a:close/>
              </a:path>
              <a:path w="117475" h="138429">
                <a:moveTo>
                  <a:pt x="101041" y="48916"/>
                </a:moveTo>
                <a:lnTo>
                  <a:pt x="28864" y="89169"/>
                </a:lnTo>
                <a:lnTo>
                  <a:pt x="87531" y="89169"/>
                </a:lnTo>
                <a:lnTo>
                  <a:pt x="114959" y="73873"/>
                </a:lnTo>
                <a:lnTo>
                  <a:pt x="117430" y="65171"/>
                </a:lnTo>
                <a:lnTo>
                  <a:pt x="109744" y="51388"/>
                </a:lnTo>
                <a:lnTo>
                  <a:pt x="101041" y="48916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7161872" y="2502659"/>
            <a:ext cx="296545" cy="931544"/>
          </a:xfrm>
          <a:custGeom>
            <a:avLst/>
            <a:gdLst/>
            <a:ahLst/>
            <a:cxnLst/>
            <a:rect l="l" t="t" r="r" b="b"/>
            <a:pathLst>
              <a:path w="296545" h="931545">
                <a:moveTo>
                  <a:pt x="296203" y="931104"/>
                </a:moveTo>
                <a:lnTo>
                  <a:pt x="0" y="0"/>
                </a:lnTo>
              </a:path>
            </a:pathLst>
          </a:custGeom>
          <a:ln w="2857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7124541" y="2475637"/>
            <a:ext cx="127000" cy="139700"/>
          </a:xfrm>
          <a:custGeom>
            <a:avLst/>
            <a:gdLst/>
            <a:ahLst/>
            <a:cxnLst/>
            <a:rect l="l" t="t" r="r" b="b"/>
            <a:pathLst>
              <a:path w="127000" h="139700">
                <a:moveTo>
                  <a:pt x="28735" y="0"/>
                </a:moveTo>
                <a:lnTo>
                  <a:pt x="0" y="128452"/>
                </a:lnTo>
                <a:lnTo>
                  <a:pt x="4846" y="136091"/>
                </a:lnTo>
                <a:lnTo>
                  <a:pt x="20246" y="139537"/>
                </a:lnTo>
                <a:lnTo>
                  <a:pt x="27885" y="134691"/>
                </a:lnTo>
                <a:lnTo>
                  <a:pt x="45927" y="54042"/>
                </a:lnTo>
                <a:lnTo>
                  <a:pt x="88550" y="54042"/>
                </a:lnTo>
                <a:lnTo>
                  <a:pt x="28735" y="0"/>
                </a:lnTo>
                <a:close/>
              </a:path>
              <a:path w="127000" h="139700">
                <a:moveTo>
                  <a:pt x="88550" y="54042"/>
                </a:moveTo>
                <a:lnTo>
                  <a:pt x="45927" y="54042"/>
                </a:lnTo>
                <a:lnTo>
                  <a:pt x="107248" y="109444"/>
                </a:lnTo>
                <a:lnTo>
                  <a:pt x="116283" y="108986"/>
                </a:lnTo>
                <a:lnTo>
                  <a:pt x="126862" y="97276"/>
                </a:lnTo>
                <a:lnTo>
                  <a:pt x="126404" y="88242"/>
                </a:lnTo>
                <a:lnTo>
                  <a:pt x="88550" y="54042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7155287" y="3738564"/>
            <a:ext cx="302895" cy="580390"/>
          </a:xfrm>
          <a:custGeom>
            <a:avLst/>
            <a:gdLst/>
            <a:ahLst/>
            <a:cxnLst/>
            <a:rect l="l" t="t" r="r" b="b"/>
            <a:pathLst>
              <a:path w="302895" h="580389">
                <a:moveTo>
                  <a:pt x="302789" y="0"/>
                </a:moveTo>
                <a:lnTo>
                  <a:pt x="0" y="579998"/>
                </a:lnTo>
              </a:path>
            </a:pathLst>
          </a:custGeom>
          <a:ln w="28574">
            <a:solidFill>
              <a:srgbClr val="CE1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7135987" y="4204785"/>
            <a:ext cx="120014" cy="139065"/>
          </a:xfrm>
          <a:custGeom>
            <a:avLst/>
            <a:gdLst/>
            <a:ahLst/>
            <a:cxnLst/>
            <a:rect l="l" t="t" r="r" b="b"/>
            <a:pathLst>
              <a:path w="120015" h="139064">
                <a:moveTo>
                  <a:pt x="21854" y="0"/>
                </a:moveTo>
                <a:lnTo>
                  <a:pt x="6089" y="740"/>
                </a:lnTo>
                <a:lnTo>
                  <a:pt x="0" y="7430"/>
                </a:lnTo>
                <a:lnTo>
                  <a:pt x="6176" y="138912"/>
                </a:lnTo>
                <a:lnTo>
                  <a:pt x="86079" y="88640"/>
                </a:lnTo>
                <a:lnTo>
                  <a:pt x="32421" y="88640"/>
                </a:lnTo>
                <a:lnTo>
                  <a:pt x="28543" y="6089"/>
                </a:lnTo>
                <a:lnTo>
                  <a:pt x="21854" y="0"/>
                </a:lnTo>
                <a:close/>
              </a:path>
              <a:path w="120015" h="139064">
                <a:moveTo>
                  <a:pt x="102370" y="44631"/>
                </a:moveTo>
                <a:lnTo>
                  <a:pt x="32421" y="88640"/>
                </a:lnTo>
                <a:lnTo>
                  <a:pt x="86079" y="88640"/>
                </a:lnTo>
                <a:lnTo>
                  <a:pt x="117588" y="68817"/>
                </a:lnTo>
                <a:lnTo>
                  <a:pt x="119594" y="59996"/>
                </a:lnTo>
                <a:lnTo>
                  <a:pt x="111191" y="46639"/>
                </a:lnTo>
                <a:lnTo>
                  <a:pt x="102370" y="44631"/>
                </a:lnTo>
                <a:close/>
              </a:path>
            </a:pathLst>
          </a:custGeom>
          <a:solidFill>
            <a:srgbClr val="CE1C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679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USB Configurations</a:t>
            </a:r>
          </a:p>
        </p:txBody>
      </p:sp>
      <p:sp>
        <p:nvSpPr>
          <p:cNvPr id="4" name="object 3"/>
          <p:cNvSpPr/>
          <p:nvPr/>
        </p:nvSpPr>
        <p:spPr>
          <a:xfrm>
            <a:off x="990600" y="1811220"/>
            <a:ext cx="2448302" cy="135540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8097045" y="3689112"/>
            <a:ext cx="648379" cy="73603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8024567" y="4804839"/>
            <a:ext cx="687768" cy="9906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6172197" y="5448745"/>
            <a:ext cx="648335" cy="0"/>
          </a:xfrm>
          <a:custGeom>
            <a:avLst/>
            <a:gdLst/>
            <a:ahLst/>
            <a:cxnLst/>
            <a:rect l="l" t="t" r="r" b="b"/>
            <a:pathLst>
              <a:path w="648334">
                <a:moveTo>
                  <a:pt x="0" y="0"/>
                </a:moveTo>
                <a:lnTo>
                  <a:pt x="647992" y="0"/>
                </a:lnTo>
              </a:path>
            </a:pathLst>
          </a:custGeom>
          <a:ln w="38099">
            <a:solidFill>
              <a:srgbClr val="A74A44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6686956" y="5363483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3130" y="0"/>
                </a:moveTo>
                <a:lnTo>
                  <a:pt x="11455" y="1064"/>
                </a:lnTo>
                <a:lnTo>
                  <a:pt x="2478" y="8988"/>
                </a:lnTo>
                <a:lnTo>
                  <a:pt x="346" y="14389"/>
                </a:lnTo>
                <a:lnTo>
                  <a:pt x="1411" y="26065"/>
                </a:lnTo>
                <a:lnTo>
                  <a:pt x="9334" y="35042"/>
                </a:lnTo>
                <a:lnTo>
                  <a:pt x="95426" y="85261"/>
                </a:lnTo>
                <a:lnTo>
                  <a:pt x="9334" y="135482"/>
                </a:lnTo>
                <a:lnTo>
                  <a:pt x="4820" y="139134"/>
                </a:lnTo>
                <a:lnTo>
                  <a:pt x="0" y="149821"/>
                </a:lnTo>
                <a:lnTo>
                  <a:pt x="2478" y="161535"/>
                </a:lnTo>
                <a:lnTo>
                  <a:pt x="6130" y="166050"/>
                </a:lnTo>
                <a:lnTo>
                  <a:pt x="16818" y="170870"/>
                </a:lnTo>
                <a:lnTo>
                  <a:pt x="28532" y="168392"/>
                </a:lnTo>
                <a:lnTo>
                  <a:pt x="171040" y="85261"/>
                </a:lnTo>
                <a:lnTo>
                  <a:pt x="28532" y="2132"/>
                </a:lnTo>
                <a:lnTo>
                  <a:pt x="23130" y="0"/>
                </a:lnTo>
                <a:close/>
              </a:path>
            </a:pathLst>
          </a:custGeom>
          <a:solidFill>
            <a:srgbClr val="A74A44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3152670" y="3760981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708317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A74A44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114862" y="367572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47909" y="0"/>
                </a:moveTo>
                <a:lnTo>
                  <a:pt x="142507" y="2131"/>
                </a:lnTo>
                <a:lnTo>
                  <a:pt x="0" y="85262"/>
                </a:lnTo>
                <a:lnTo>
                  <a:pt x="142507" y="168392"/>
                </a:lnTo>
                <a:lnTo>
                  <a:pt x="154222" y="170870"/>
                </a:lnTo>
                <a:lnTo>
                  <a:pt x="164909" y="166050"/>
                </a:lnTo>
                <a:lnTo>
                  <a:pt x="168562" y="161536"/>
                </a:lnTo>
                <a:lnTo>
                  <a:pt x="171040" y="149821"/>
                </a:lnTo>
                <a:lnTo>
                  <a:pt x="166220" y="139134"/>
                </a:lnTo>
                <a:lnTo>
                  <a:pt x="161705" y="135481"/>
                </a:lnTo>
                <a:lnTo>
                  <a:pt x="75614" y="85262"/>
                </a:lnTo>
                <a:lnTo>
                  <a:pt x="161705" y="35042"/>
                </a:lnTo>
                <a:lnTo>
                  <a:pt x="169628" y="26065"/>
                </a:lnTo>
                <a:lnTo>
                  <a:pt x="170693" y="14390"/>
                </a:lnTo>
                <a:lnTo>
                  <a:pt x="168562" y="8988"/>
                </a:lnTo>
                <a:lnTo>
                  <a:pt x="159585" y="1065"/>
                </a:lnTo>
                <a:lnTo>
                  <a:pt x="147909" y="0"/>
                </a:lnTo>
                <a:close/>
              </a:path>
            </a:pathLst>
          </a:custGeom>
          <a:solidFill>
            <a:srgbClr val="A74A44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893673" y="3031963"/>
            <a:ext cx="2154326" cy="119237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6184596" y="3335136"/>
            <a:ext cx="1051780" cy="105178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163888" y="3873364"/>
            <a:ext cx="1096010" cy="188595"/>
          </a:xfrm>
          <a:custGeom>
            <a:avLst/>
            <a:gdLst/>
            <a:ahLst/>
            <a:cxnLst/>
            <a:rect l="l" t="t" r="r" b="b"/>
            <a:pathLst>
              <a:path w="1096009" h="188595">
                <a:moveTo>
                  <a:pt x="1095389" y="188085"/>
                </a:moveTo>
                <a:lnTo>
                  <a:pt x="1057308" y="162503"/>
                </a:lnTo>
                <a:lnTo>
                  <a:pt x="1017955" y="137798"/>
                </a:lnTo>
                <a:lnTo>
                  <a:pt x="976059" y="114844"/>
                </a:lnTo>
                <a:lnTo>
                  <a:pt x="930348" y="94519"/>
                </a:lnTo>
                <a:lnTo>
                  <a:pt x="879549" y="77698"/>
                </a:lnTo>
                <a:lnTo>
                  <a:pt x="842229" y="68863"/>
                </a:lnTo>
                <a:lnTo>
                  <a:pt x="801706" y="62235"/>
                </a:lnTo>
                <a:lnTo>
                  <a:pt x="757050" y="58341"/>
                </a:lnTo>
                <a:lnTo>
                  <a:pt x="732064" y="57971"/>
                </a:lnTo>
                <a:lnTo>
                  <a:pt x="705392" y="58598"/>
                </a:lnTo>
                <a:lnTo>
                  <a:pt x="647899" y="62360"/>
                </a:lnTo>
                <a:lnTo>
                  <a:pt x="586384" y="68657"/>
                </a:lnTo>
                <a:lnTo>
                  <a:pt x="522658" y="76524"/>
                </a:lnTo>
                <a:lnTo>
                  <a:pt x="458535" y="84993"/>
                </a:lnTo>
                <a:lnTo>
                  <a:pt x="426890" y="89151"/>
                </a:lnTo>
                <a:lnTo>
                  <a:pt x="365567" y="96708"/>
                </a:lnTo>
                <a:lnTo>
                  <a:pt x="308377" y="102450"/>
                </a:lnTo>
                <a:lnTo>
                  <a:pt x="257132" y="105408"/>
                </a:lnTo>
                <a:lnTo>
                  <a:pt x="234305" y="105540"/>
                </a:lnTo>
                <a:lnTo>
                  <a:pt x="213643" y="104614"/>
                </a:lnTo>
                <a:lnTo>
                  <a:pt x="175669" y="99179"/>
                </a:lnTo>
                <a:lnTo>
                  <a:pt x="124549" y="83722"/>
                </a:lnTo>
                <a:lnTo>
                  <a:pt x="81128" y="62835"/>
                </a:lnTo>
                <a:lnTo>
                  <a:pt x="46187" y="40271"/>
                </a:lnTo>
                <a:lnTo>
                  <a:pt x="14136" y="14060"/>
                </a:lnTo>
                <a:lnTo>
                  <a:pt x="0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6996131" y="3249921"/>
            <a:ext cx="1189355" cy="551180"/>
          </a:xfrm>
          <a:custGeom>
            <a:avLst/>
            <a:gdLst/>
            <a:ahLst/>
            <a:cxnLst/>
            <a:rect l="l" t="t" r="r" b="b"/>
            <a:pathLst>
              <a:path w="1189354" h="551179">
                <a:moveTo>
                  <a:pt x="1189159" y="0"/>
                </a:moveTo>
                <a:lnTo>
                  <a:pt x="1153505" y="40588"/>
                </a:lnTo>
                <a:lnTo>
                  <a:pt x="1116144" y="80585"/>
                </a:lnTo>
                <a:lnTo>
                  <a:pt x="1075368" y="119398"/>
                </a:lnTo>
                <a:lnTo>
                  <a:pt x="1045443" y="144324"/>
                </a:lnTo>
                <a:lnTo>
                  <a:pt x="1012736" y="168285"/>
                </a:lnTo>
                <a:lnTo>
                  <a:pt x="976741" y="191106"/>
                </a:lnTo>
                <a:lnTo>
                  <a:pt x="936950" y="212612"/>
                </a:lnTo>
                <a:lnTo>
                  <a:pt x="892860" y="232628"/>
                </a:lnTo>
                <a:lnTo>
                  <a:pt x="843255" y="250845"/>
                </a:lnTo>
                <a:lnTo>
                  <a:pt x="784448" y="266562"/>
                </a:lnTo>
                <a:lnTo>
                  <a:pt x="717962" y="280142"/>
                </a:lnTo>
                <a:lnTo>
                  <a:pt x="646145" y="292115"/>
                </a:lnTo>
                <a:lnTo>
                  <a:pt x="571347" y="303006"/>
                </a:lnTo>
                <a:lnTo>
                  <a:pt x="533565" y="308211"/>
                </a:lnTo>
                <a:lnTo>
                  <a:pt x="495917" y="313343"/>
                </a:lnTo>
                <a:lnTo>
                  <a:pt x="458699" y="318469"/>
                </a:lnTo>
                <a:lnTo>
                  <a:pt x="386726" y="328963"/>
                </a:lnTo>
                <a:lnTo>
                  <a:pt x="319993" y="340221"/>
                </a:lnTo>
                <a:lnTo>
                  <a:pt x="260849" y="352771"/>
                </a:lnTo>
                <a:lnTo>
                  <a:pt x="211645" y="367138"/>
                </a:lnTo>
                <a:lnTo>
                  <a:pt x="170522" y="384805"/>
                </a:lnTo>
                <a:lnTo>
                  <a:pt x="134015" y="406046"/>
                </a:lnTo>
                <a:lnTo>
                  <a:pt x="102055" y="429582"/>
                </a:lnTo>
                <a:lnTo>
                  <a:pt x="62493" y="466389"/>
                </a:lnTo>
                <a:lnTo>
                  <a:pt x="32784" y="501159"/>
                </a:lnTo>
                <a:lnTo>
                  <a:pt x="8106" y="536884"/>
                </a:lnTo>
                <a:lnTo>
                  <a:pt x="0" y="551068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2209800" y="3911919"/>
            <a:ext cx="4305935" cy="238760"/>
          </a:xfrm>
          <a:custGeom>
            <a:avLst/>
            <a:gdLst/>
            <a:ahLst/>
            <a:cxnLst/>
            <a:rect l="l" t="t" r="r" b="b"/>
            <a:pathLst>
              <a:path w="4305934" h="238760">
                <a:moveTo>
                  <a:pt x="4305460" y="29088"/>
                </a:moveTo>
                <a:lnTo>
                  <a:pt x="4241674" y="61118"/>
                </a:lnTo>
                <a:lnTo>
                  <a:pt x="4176786" y="92477"/>
                </a:lnTo>
                <a:lnTo>
                  <a:pt x="4109697" y="122492"/>
                </a:lnTo>
                <a:lnTo>
                  <a:pt x="4039305" y="150491"/>
                </a:lnTo>
                <a:lnTo>
                  <a:pt x="4002527" y="163524"/>
                </a:lnTo>
                <a:lnTo>
                  <a:pt x="3964510" y="175802"/>
                </a:lnTo>
                <a:lnTo>
                  <a:pt x="3925117" y="187239"/>
                </a:lnTo>
                <a:lnTo>
                  <a:pt x="3884211" y="197753"/>
                </a:lnTo>
                <a:lnTo>
                  <a:pt x="3841653" y="207259"/>
                </a:lnTo>
                <a:lnTo>
                  <a:pt x="3797307" y="215673"/>
                </a:lnTo>
                <a:lnTo>
                  <a:pt x="3751034" y="222911"/>
                </a:lnTo>
                <a:lnTo>
                  <a:pt x="3702697" y="228889"/>
                </a:lnTo>
                <a:lnTo>
                  <a:pt x="3652158" y="233523"/>
                </a:lnTo>
                <a:lnTo>
                  <a:pt x="3599280" y="236730"/>
                </a:lnTo>
                <a:lnTo>
                  <a:pt x="3543925" y="238424"/>
                </a:lnTo>
                <a:lnTo>
                  <a:pt x="3485956" y="238523"/>
                </a:lnTo>
                <a:lnTo>
                  <a:pt x="3424583" y="236193"/>
                </a:lnTo>
                <a:lnTo>
                  <a:pt x="3359348" y="230876"/>
                </a:lnTo>
                <a:lnTo>
                  <a:pt x="3290609" y="222901"/>
                </a:lnTo>
                <a:lnTo>
                  <a:pt x="3218723" y="212599"/>
                </a:lnTo>
                <a:lnTo>
                  <a:pt x="3144049" y="200299"/>
                </a:lnTo>
                <a:lnTo>
                  <a:pt x="3066944" y="186330"/>
                </a:lnTo>
                <a:lnTo>
                  <a:pt x="2987765" y="171021"/>
                </a:lnTo>
                <a:lnTo>
                  <a:pt x="2906871" y="154702"/>
                </a:lnTo>
                <a:lnTo>
                  <a:pt x="2824619" y="137703"/>
                </a:lnTo>
                <a:lnTo>
                  <a:pt x="2741367" y="120352"/>
                </a:lnTo>
                <a:lnTo>
                  <a:pt x="2657473" y="102979"/>
                </a:lnTo>
                <a:lnTo>
                  <a:pt x="2573295" y="85914"/>
                </a:lnTo>
                <a:lnTo>
                  <a:pt x="2489190" y="69487"/>
                </a:lnTo>
                <a:lnTo>
                  <a:pt x="2405517" y="54025"/>
                </a:lnTo>
                <a:lnTo>
                  <a:pt x="2322632" y="39859"/>
                </a:lnTo>
                <a:lnTo>
                  <a:pt x="2240894" y="27319"/>
                </a:lnTo>
                <a:lnTo>
                  <a:pt x="2160660" y="16734"/>
                </a:lnTo>
                <a:lnTo>
                  <a:pt x="2082289" y="8432"/>
                </a:lnTo>
                <a:lnTo>
                  <a:pt x="2006138" y="2744"/>
                </a:lnTo>
                <a:lnTo>
                  <a:pt x="1932564" y="0"/>
                </a:lnTo>
                <a:lnTo>
                  <a:pt x="1860064" y="307"/>
                </a:lnTo>
                <a:lnTo>
                  <a:pt x="1787022" y="3359"/>
                </a:lnTo>
                <a:lnTo>
                  <a:pt x="1713632" y="8862"/>
                </a:lnTo>
                <a:lnTo>
                  <a:pt x="1640086" y="16522"/>
                </a:lnTo>
                <a:lnTo>
                  <a:pt x="1566577" y="26042"/>
                </a:lnTo>
                <a:lnTo>
                  <a:pt x="1493297" y="37131"/>
                </a:lnTo>
                <a:lnTo>
                  <a:pt x="1420439" y="49491"/>
                </a:lnTo>
                <a:lnTo>
                  <a:pt x="1348195" y="62830"/>
                </a:lnTo>
                <a:lnTo>
                  <a:pt x="1276759" y="76852"/>
                </a:lnTo>
                <a:lnTo>
                  <a:pt x="1206323" y="91264"/>
                </a:lnTo>
                <a:lnTo>
                  <a:pt x="1137079" y="105770"/>
                </a:lnTo>
                <a:lnTo>
                  <a:pt x="1069221" y="120075"/>
                </a:lnTo>
                <a:lnTo>
                  <a:pt x="1002940" y="133887"/>
                </a:lnTo>
                <a:lnTo>
                  <a:pt x="938430" y="146909"/>
                </a:lnTo>
                <a:lnTo>
                  <a:pt x="875883" y="158848"/>
                </a:lnTo>
                <a:lnTo>
                  <a:pt x="815492" y="169409"/>
                </a:lnTo>
                <a:lnTo>
                  <a:pt x="757449" y="178297"/>
                </a:lnTo>
                <a:lnTo>
                  <a:pt x="701948" y="185219"/>
                </a:lnTo>
                <a:lnTo>
                  <a:pt x="649180" y="189878"/>
                </a:lnTo>
                <a:lnTo>
                  <a:pt x="599338" y="191982"/>
                </a:lnTo>
                <a:lnTo>
                  <a:pt x="551390" y="191457"/>
                </a:lnTo>
                <a:lnTo>
                  <a:pt x="504288" y="188599"/>
                </a:lnTo>
                <a:lnTo>
                  <a:pt x="458208" y="183662"/>
                </a:lnTo>
                <a:lnTo>
                  <a:pt x="413323" y="176902"/>
                </a:lnTo>
                <a:lnTo>
                  <a:pt x="369809" y="168575"/>
                </a:lnTo>
                <a:lnTo>
                  <a:pt x="327838" y="158935"/>
                </a:lnTo>
                <a:lnTo>
                  <a:pt x="287586" y="148237"/>
                </a:lnTo>
                <a:lnTo>
                  <a:pt x="249227" y="136737"/>
                </a:lnTo>
                <a:lnTo>
                  <a:pt x="212935" y="124691"/>
                </a:lnTo>
                <a:lnTo>
                  <a:pt x="147249" y="99978"/>
                </a:lnTo>
                <a:lnTo>
                  <a:pt x="91923" y="76141"/>
                </a:lnTo>
                <a:lnTo>
                  <a:pt x="48352" y="55222"/>
                </a:lnTo>
                <a:lnTo>
                  <a:pt x="8084" y="33780"/>
                </a:lnTo>
                <a:lnTo>
                  <a:pt x="0" y="29088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5730032" y="2536047"/>
            <a:ext cx="648380" cy="73603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2661040" y="2670338"/>
            <a:ext cx="3218815" cy="325120"/>
          </a:xfrm>
          <a:custGeom>
            <a:avLst/>
            <a:gdLst/>
            <a:ahLst/>
            <a:cxnLst/>
            <a:rect l="l" t="t" r="r" b="b"/>
            <a:pathLst>
              <a:path w="3218815" h="325120">
                <a:moveTo>
                  <a:pt x="3218664" y="181889"/>
                </a:moveTo>
                <a:lnTo>
                  <a:pt x="3177980" y="166762"/>
                </a:lnTo>
                <a:lnTo>
                  <a:pt x="3137180" y="151728"/>
                </a:lnTo>
                <a:lnTo>
                  <a:pt x="3096149" y="136881"/>
                </a:lnTo>
                <a:lnTo>
                  <a:pt x="3054770" y="122313"/>
                </a:lnTo>
                <a:lnTo>
                  <a:pt x="3012928" y="108119"/>
                </a:lnTo>
                <a:lnTo>
                  <a:pt x="2970507" y="94391"/>
                </a:lnTo>
                <a:lnTo>
                  <a:pt x="2927391" y="81223"/>
                </a:lnTo>
                <a:lnTo>
                  <a:pt x="2883465" y="68708"/>
                </a:lnTo>
                <a:lnTo>
                  <a:pt x="2838612" y="56940"/>
                </a:lnTo>
                <a:lnTo>
                  <a:pt x="2792717" y="46010"/>
                </a:lnTo>
                <a:lnTo>
                  <a:pt x="2745664" y="36014"/>
                </a:lnTo>
                <a:lnTo>
                  <a:pt x="2697337" y="27044"/>
                </a:lnTo>
                <a:lnTo>
                  <a:pt x="2647620" y="19194"/>
                </a:lnTo>
                <a:lnTo>
                  <a:pt x="2596398" y="12556"/>
                </a:lnTo>
                <a:lnTo>
                  <a:pt x="2543555" y="7225"/>
                </a:lnTo>
                <a:lnTo>
                  <a:pt x="2488975" y="3293"/>
                </a:lnTo>
                <a:lnTo>
                  <a:pt x="2432542" y="853"/>
                </a:lnTo>
                <a:lnTo>
                  <a:pt x="2374140" y="0"/>
                </a:lnTo>
                <a:lnTo>
                  <a:pt x="2313653" y="825"/>
                </a:lnTo>
                <a:lnTo>
                  <a:pt x="2250967" y="3423"/>
                </a:lnTo>
                <a:lnTo>
                  <a:pt x="2184544" y="8723"/>
                </a:lnTo>
                <a:lnTo>
                  <a:pt x="2113310" y="17347"/>
                </a:lnTo>
                <a:lnTo>
                  <a:pt x="2037842" y="28927"/>
                </a:lnTo>
                <a:lnTo>
                  <a:pt x="1958716" y="43097"/>
                </a:lnTo>
                <a:lnTo>
                  <a:pt x="1876508" y="59489"/>
                </a:lnTo>
                <a:lnTo>
                  <a:pt x="1791796" y="77737"/>
                </a:lnTo>
                <a:lnTo>
                  <a:pt x="1705155" y="97474"/>
                </a:lnTo>
                <a:lnTo>
                  <a:pt x="1617162" y="118332"/>
                </a:lnTo>
                <a:lnTo>
                  <a:pt x="1528394" y="139944"/>
                </a:lnTo>
                <a:lnTo>
                  <a:pt x="1439427" y="161944"/>
                </a:lnTo>
                <a:lnTo>
                  <a:pt x="1350838" y="183965"/>
                </a:lnTo>
                <a:lnTo>
                  <a:pt x="1263202" y="205639"/>
                </a:lnTo>
                <a:lnTo>
                  <a:pt x="1177098" y="226600"/>
                </a:lnTo>
                <a:lnTo>
                  <a:pt x="1093100" y="246480"/>
                </a:lnTo>
                <a:lnTo>
                  <a:pt x="1011786" y="264912"/>
                </a:lnTo>
                <a:lnTo>
                  <a:pt x="933731" y="281530"/>
                </a:lnTo>
                <a:lnTo>
                  <a:pt x="859514" y="295966"/>
                </a:lnTo>
                <a:lnTo>
                  <a:pt x="789709" y="307853"/>
                </a:lnTo>
                <a:lnTo>
                  <a:pt x="724894" y="316825"/>
                </a:lnTo>
                <a:lnTo>
                  <a:pt x="665645" y="322514"/>
                </a:lnTo>
                <a:lnTo>
                  <a:pt x="610031" y="324881"/>
                </a:lnTo>
                <a:lnTo>
                  <a:pt x="555842" y="324334"/>
                </a:lnTo>
                <a:lnTo>
                  <a:pt x="503232" y="321175"/>
                </a:lnTo>
                <a:lnTo>
                  <a:pt x="452356" y="315706"/>
                </a:lnTo>
                <a:lnTo>
                  <a:pt x="403367" y="308228"/>
                </a:lnTo>
                <a:lnTo>
                  <a:pt x="356419" y="299044"/>
                </a:lnTo>
                <a:lnTo>
                  <a:pt x="311668" y="288456"/>
                </a:lnTo>
                <a:lnTo>
                  <a:pt x="269268" y="276766"/>
                </a:lnTo>
                <a:lnTo>
                  <a:pt x="229373" y="264275"/>
                </a:lnTo>
                <a:lnTo>
                  <a:pt x="192137" y="251286"/>
                </a:lnTo>
                <a:lnTo>
                  <a:pt x="126260" y="225021"/>
                </a:lnTo>
                <a:lnTo>
                  <a:pt x="72873" y="200388"/>
                </a:lnTo>
                <a:lnTo>
                  <a:pt x="33211" y="179801"/>
                </a:lnTo>
                <a:lnTo>
                  <a:pt x="0" y="160432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811305" y="4754044"/>
            <a:ext cx="2448302" cy="135540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2438400" y="5623037"/>
            <a:ext cx="5659120" cy="367665"/>
          </a:xfrm>
          <a:custGeom>
            <a:avLst/>
            <a:gdLst/>
            <a:ahLst/>
            <a:cxnLst/>
            <a:rect l="l" t="t" r="r" b="b"/>
            <a:pathLst>
              <a:path w="5659120" h="367664">
                <a:moveTo>
                  <a:pt x="5658644" y="44824"/>
                </a:moveTo>
                <a:lnTo>
                  <a:pt x="5616817" y="69567"/>
                </a:lnTo>
                <a:lnTo>
                  <a:pt x="5574809" y="94181"/>
                </a:lnTo>
                <a:lnTo>
                  <a:pt x="5532440" y="118536"/>
                </a:lnTo>
                <a:lnTo>
                  <a:pt x="5489528" y="142503"/>
                </a:lnTo>
                <a:lnTo>
                  <a:pt x="5445892" y="165952"/>
                </a:lnTo>
                <a:lnTo>
                  <a:pt x="5401352" y="188754"/>
                </a:lnTo>
                <a:lnTo>
                  <a:pt x="5355728" y="210779"/>
                </a:lnTo>
                <a:lnTo>
                  <a:pt x="5308837" y="231899"/>
                </a:lnTo>
                <a:lnTo>
                  <a:pt x="5260499" y="251983"/>
                </a:lnTo>
                <a:lnTo>
                  <a:pt x="5210534" y="270902"/>
                </a:lnTo>
                <a:lnTo>
                  <a:pt x="5158760" y="288527"/>
                </a:lnTo>
                <a:lnTo>
                  <a:pt x="5104997" y="304728"/>
                </a:lnTo>
                <a:lnTo>
                  <a:pt x="5049064" y="319376"/>
                </a:lnTo>
                <a:lnTo>
                  <a:pt x="4990780" y="332341"/>
                </a:lnTo>
                <a:lnTo>
                  <a:pt x="4929963" y="343495"/>
                </a:lnTo>
                <a:lnTo>
                  <a:pt x="4866434" y="352707"/>
                </a:lnTo>
                <a:lnTo>
                  <a:pt x="4800011" y="359848"/>
                </a:lnTo>
                <a:lnTo>
                  <a:pt x="4730514" y="364789"/>
                </a:lnTo>
                <a:lnTo>
                  <a:pt x="4657761" y="367400"/>
                </a:lnTo>
                <a:lnTo>
                  <a:pt x="4581572" y="367552"/>
                </a:lnTo>
                <a:lnTo>
                  <a:pt x="4500910" y="363961"/>
                </a:lnTo>
                <a:lnTo>
                  <a:pt x="4415173" y="355768"/>
                </a:lnTo>
                <a:lnTo>
                  <a:pt x="4324829" y="343480"/>
                </a:lnTo>
                <a:lnTo>
                  <a:pt x="4230350" y="327605"/>
                </a:lnTo>
                <a:lnTo>
                  <a:pt x="4132206" y="308651"/>
                </a:lnTo>
                <a:lnTo>
                  <a:pt x="4030867" y="287125"/>
                </a:lnTo>
                <a:lnTo>
                  <a:pt x="3926803" y="263535"/>
                </a:lnTo>
                <a:lnTo>
                  <a:pt x="3820485" y="238389"/>
                </a:lnTo>
                <a:lnTo>
                  <a:pt x="3712382" y="212193"/>
                </a:lnTo>
                <a:lnTo>
                  <a:pt x="3602964" y="185457"/>
                </a:lnTo>
                <a:lnTo>
                  <a:pt x="3492703" y="158686"/>
                </a:lnTo>
                <a:lnTo>
                  <a:pt x="3382068" y="132390"/>
                </a:lnTo>
                <a:lnTo>
                  <a:pt x="3271530" y="107076"/>
                </a:lnTo>
                <a:lnTo>
                  <a:pt x="3161558" y="83250"/>
                </a:lnTo>
                <a:lnTo>
                  <a:pt x="3052623" y="61422"/>
                </a:lnTo>
                <a:lnTo>
                  <a:pt x="2945195" y="42098"/>
                </a:lnTo>
                <a:lnTo>
                  <a:pt x="2839744" y="25786"/>
                </a:lnTo>
                <a:lnTo>
                  <a:pt x="2736741" y="12994"/>
                </a:lnTo>
                <a:lnTo>
                  <a:pt x="2636656" y="4229"/>
                </a:lnTo>
                <a:lnTo>
                  <a:pt x="2539959" y="0"/>
                </a:lnTo>
                <a:lnTo>
                  <a:pt x="2444672" y="473"/>
                </a:lnTo>
                <a:lnTo>
                  <a:pt x="2348674" y="5177"/>
                </a:lnTo>
                <a:lnTo>
                  <a:pt x="2252218" y="13657"/>
                </a:lnTo>
                <a:lnTo>
                  <a:pt x="2155557" y="25459"/>
                </a:lnTo>
                <a:lnTo>
                  <a:pt x="2058944" y="40130"/>
                </a:lnTo>
                <a:lnTo>
                  <a:pt x="1962632" y="57216"/>
                </a:lnTo>
                <a:lnTo>
                  <a:pt x="1866875" y="76264"/>
                </a:lnTo>
                <a:lnTo>
                  <a:pt x="1771926" y="96818"/>
                </a:lnTo>
                <a:lnTo>
                  <a:pt x="1678038" y="118426"/>
                </a:lnTo>
                <a:lnTo>
                  <a:pt x="1585464" y="140633"/>
                </a:lnTo>
                <a:lnTo>
                  <a:pt x="1494457" y="162986"/>
                </a:lnTo>
                <a:lnTo>
                  <a:pt x="1405271" y="185031"/>
                </a:lnTo>
                <a:lnTo>
                  <a:pt x="1318159" y="206313"/>
                </a:lnTo>
                <a:lnTo>
                  <a:pt x="1233374" y="226380"/>
                </a:lnTo>
                <a:lnTo>
                  <a:pt x="1151169" y="244777"/>
                </a:lnTo>
                <a:lnTo>
                  <a:pt x="1071797" y="261051"/>
                </a:lnTo>
                <a:lnTo>
                  <a:pt x="995512" y="274748"/>
                </a:lnTo>
                <a:lnTo>
                  <a:pt x="922566" y="285413"/>
                </a:lnTo>
                <a:lnTo>
                  <a:pt x="853214" y="292593"/>
                </a:lnTo>
                <a:lnTo>
                  <a:pt x="787708" y="295834"/>
                </a:lnTo>
                <a:lnTo>
                  <a:pt x="724689" y="295026"/>
                </a:lnTo>
                <a:lnTo>
                  <a:pt x="662784" y="290621"/>
                </a:lnTo>
                <a:lnTo>
                  <a:pt x="602221" y="283014"/>
                </a:lnTo>
                <a:lnTo>
                  <a:pt x="543229" y="272598"/>
                </a:lnTo>
                <a:lnTo>
                  <a:pt x="486038" y="259766"/>
                </a:lnTo>
                <a:lnTo>
                  <a:pt x="430876" y="244911"/>
                </a:lnTo>
                <a:lnTo>
                  <a:pt x="377973" y="228426"/>
                </a:lnTo>
                <a:lnTo>
                  <a:pt x="327558" y="210706"/>
                </a:lnTo>
                <a:lnTo>
                  <a:pt x="279859" y="192143"/>
                </a:lnTo>
                <a:lnTo>
                  <a:pt x="235106" y="173131"/>
                </a:lnTo>
                <a:lnTo>
                  <a:pt x="193529" y="154062"/>
                </a:lnTo>
                <a:lnTo>
                  <a:pt x="155355" y="135331"/>
                </a:lnTo>
                <a:lnTo>
                  <a:pt x="120814" y="117330"/>
                </a:lnTo>
                <a:lnTo>
                  <a:pt x="63549" y="85095"/>
                </a:lnTo>
                <a:lnTo>
                  <a:pt x="23564" y="60501"/>
                </a:lnTo>
                <a:lnTo>
                  <a:pt x="0" y="44824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3314407" y="605286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708317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675A3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3276600" y="5967604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47909" y="0"/>
                </a:moveTo>
                <a:lnTo>
                  <a:pt x="142507" y="2131"/>
                </a:lnTo>
                <a:lnTo>
                  <a:pt x="0" y="85262"/>
                </a:lnTo>
                <a:lnTo>
                  <a:pt x="142507" y="168392"/>
                </a:lnTo>
                <a:lnTo>
                  <a:pt x="154222" y="170870"/>
                </a:lnTo>
                <a:lnTo>
                  <a:pt x="164909" y="166050"/>
                </a:lnTo>
                <a:lnTo>
                  <a:pt x="168562" y="161536"/>
                </a:lnTo>
                <a:lnTo>
                  <a:pt x="171040" y="149822"/>
                </a:lnTo>
                <a:lnTo>
                  <a:pt x="166220" y="139134"/>
                </a:lnTo>
                <a:lnTo>
                  <a:pt x="161705" y="135481"/>
                </a:lnTo>
                <a:lnTo>
                  <a:pt x="75614" y="85262"/>
                </a:lnTo>
                <a:lnTo>
                  <a:pt x="161705" y="35042"/>
                </a:lnTo>
                <a:lnTo>
                  <a:pt x="169628" y="26066"/>
                </a:lnTo>
                <a:lnTo>
                  <a:pt x="170693" y="14390"/>
                </a:lnTo>
                <a:lnTo>
                  <a:pt x="168562" y="8988"/>
                </a:lnTo>
                <a:lnTo>
                  <a:pt x="159585" y="1065"/>
                </a:lnTo>
                <a:lnTo>
                  <a:pt x="147909" y="0"/>
                </a:lnTo>
                <a:close/>
              </a:path>
            </a:pathLst>
          </a:custGeom>
          <a:solidFill>
            <a:srgbClr val="4675A3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3352800" y="6205265"/>
            <a:ext cx="648335" cy="0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92" y="0"/>
                </a:lnTo>
              </a:path>
            </a:pathLst>
          </a:custGeom>
          <a:ln w="38099">
            <a:solidFill>
              <a:srgbClr val="89A24C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3867558" y="6120004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3130" y="0"/>
                </a:moveTo>
                <a:lnTo>
                  <a:pt x="11455" y="1064"/>
                </a:lnTo>
                <a:lnTo>
                  <a:pt x="2479" y="8987"/>
                </a:lnTo>
                <a:lnTo>
                  <a:pt x="346" y="14389"/>
                </a:lnTo>
                <a:lnTo>
                  <a:pt x="1411" y="26065"/>
                </a:lnTo>
                <a:lnTo>
                  <a:pt x="9334" y="35041"/>
                </a:lnTo>
                <a:lnTo>
                  <a:pt x="95426" y="85261"/>
                </a:lnTo>
                <a:lnTo>
                  <a:pt x="9334" y="135481"/>
                </a:lnTo>
                <a:lnTo>
                  <a:pt x="4819" y="139134"/>
                </a:lnTo>
                <a:lnTo>
                  <a:pt x="0" y="149821"/>
                </a:lnTo>
                <a:lnTo>
                  <a:pt x="2479" y="161535"/>
                </a:lnTo>
                <a:lnTo>
                  <a:pt x="6130" y="166049"/>
                </a:lnTo>
                <a:lnTo>
                  <a:pt x="16817" y="170870"/>
                </a:lnTo>
                <a:lnTo>
                  <a:pt x="28531" y="168391"/>
                </a:lnTo>
                <a:lnTo>
                  <a:pt x="171041" y="85261"/>
                </a:lnTo>
                <a:lnTo>
                  <a:pt x="28531" y="2132"/>
                </a:lnTo>
                <a:lnTo>
                  <a:pt x="23130" y="0"/>
                </a:lnTo>
                <a:close/>
              </a:path>
            </a:pathLst>
          </a:custGeom>
          <a:solidFill>
            <a:srgbClr val="89A24C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3982223" y="4248762"/>
            <a:ext cx="1889125" cy="612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USB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o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  <a:endParaRPr sz="1600">
              <a:latin typeface="Calibri" charset="0"/>
              <a:ea typeface="Calibri" charset="0"/>
              <a:cs typeface="Calibri" charset="0"/>
            </a:endParaRPr>
          </a:p>
          <a:p>
            <a:pPr marL="124460">
              <a:lnSpc>
                <a:spcPct val="100000"/>
              </a:lnSpc>
              <a:spcBef>
                <a:spcPts val="745"/>
              </a:spcBef>
            </a:pP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sz="1800" spc="-5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sz="1800" spc="-5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pl</a:t>
            </a: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ay</a:t>
            </a:r>
            <a:r>
              <a:rPr sz="1800" spc="-5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3150313" y="4289891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708317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675A3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object 25"/>
          <p:cNvSpPr/>
          <p:nvPr/>
        </p:nvSpPr>
        <p:spPr>
          <a:xfrm>
            <a:off x="3112505" y="4204629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47909" y="0"/>
                </a:moveTo>
                <a:lnTo>
                  <a:pt x="142507" y="2131"/>
                </a:lnTo>
                <a:lnTo>
                  <a:pt x="0" y="85262"/>
                </a:lnTo>
                <a:lnTo>
                  <a:pt x="142509" y="168392"/>
                </a:lnTo>
                <a:lnTo>
                  <a:pt x="154222" y="170870"/>
                </a:lnTo>
                <a:lnTo>
                  <a:pt x="164910" y="166050"/>
                </a:lnTo>
                <a:lnTo>
                  <a:pt x="168562" y="161536"/>
                </a:lnTo>
                <a:lnTo>
                  <a:pt x="171040" y="149821"/>
                </a:lnTo>
                <a:lnTo>
                  <a:pt x="166221" y="139134"/>
                </a:lnTo>
                <a:lnTo>
                  <a:pt x="161706" y="135481"/>
                </a:lnTo>
                <a:lnTo>
                  <a:pt x="75614" y="85262"/>
                </a:lnTo>
                <a:lnTo>
                  <a:pt x="161706" y="35042"/>
                </a:lnTo>
                <a:lnTo>
                  <a:pt x="169629" y="26065"/>
                </a:lnTo>
                <a:lnTo>
                  <a:pt x="170693" y="14389"/>
                </a:lnTo>
                <a:lnTo>
                  <a:pt x="168562" y="8988"/>
                </a:lnTo>
                <a:lnTo>
                  <a:pt x="159585" y="1065"/>
                </a:lnTo>
                <a:lnTo>
                  <a:pt x="147909" y="0"/>
                </a:lnTo>
                <a:close/>
              </a:path>
            </a:pathLst>
          </a:custGeom>
          <a:solidFill>
            <a:srgbClr val="4675A3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3190462" y="4442291"/>
            <a:ext cx="648335" cy="0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92" y="0"/>
                </a:lnTo>
              </a:path>
            </a:pathLst>
          </a:custGeom>
          <a:ln w="38099">
            <a:solidFill>
              <a:srgbClr val="89A24C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3705221" y="4357029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3130" y="0"/>
                </a:moveTo>
                <a:lnTo>
                  <a:pt x="11454" y="1064"/>
                </a:lnTo>
                <a:lnTo>
                  <a:pt x="2478" y="8988"/>
                </a:lnTo>
                <a:lnTo>
                  <a:pt x="346" y="14389"/>
                </a:lnTo>
                <a:lnTo>
                  <a:pt x="1411" y="26065"/>
                </a:lnTo>
                <a:lnTo>
                  <a:pt x="9334" y="35042"/>
                </a:lnTo>
                <a:lnTo>
                  <a:pt x="95425" y="85261"/>
                </a:lnTo>
                <a:lnTo>
                  <a:pt x="9334" y="135482"/>
                </a:lnTo>
                <a:lnTo>
                  <a:pt x="4820" y="139134"/>
                </a:lnTo>
                <a:lnTo>
                  <a:pt x="0" y="149821"/>
                </a:lnTo>
                <a:lnTo>
                  <a:pt x="2478" y="161535"/>
                </a:lnTo>
                <a:lnTo>
                  <a:pt x="6130" y="166050"/>
                </a:lnTo>
                <a:lnTo>
                  <a:pt x="16817" y="170870"/>
                </a:lnTo>
                <a:lnTo>
                  <a:pt x="28532" y="168392"/>
                </a:lnTo>
                <a:lnTo>
                  <a:pt x="171040" y="85261"/>
                </a:lnTo>
                <a:lnTo>
                  <a:pt x="28532" y="2132"/>
                </a:lnTo>
                <a:lnTo>
                  <a:pt x="23130" y="0"/>
                </a:lnTo>
                <a:close/>
              </a:path>
            </a:pathLst>
          </a:custGeom>
          <a:solidFill>
            <a:srgbClr val="89A24C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3150313" y="2515446"/>
            <a:ext cx="483870" cy="0"/>
          </a:xfrm>
          <a:custGeom>
            <a:avLst/>
            <a:gdLst/>
            <a:ahLst/>
            <a:cxnLst/>
            <a:rect l="l" t="t" r="r" b="b"/>
            <a:pathLst>
              <a:path w="483870">
                <a:moveTo>
                  <a:pt x="483777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A74A44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object 29"/>
          <p:cNvSpPr/>
          <p:nvPr/>
        </p:nvSpPr>
        <p:spPr>
          <a:xfrm>
            <a:off x="3112505" y="243018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47910" y="0"/>
                </a:moveTo>
                <a:lnTo>
                  <a:pt x="142507" y="2132"/>
                </a:lnTo>
                <a:lnTo>
                  <a:pt x="0" y="85261"/>
                </a:lnTo>
                <a:lnTo>
                  <a:pt x="142509" y="168392"/>
                </a:lnTo>
                <a:lnTo>
                  <a:pt x="154222" y="170870"/>
                </a:lnTo>
                <a:lnTo>
                  <a:pt x="164910" y="166049"/>
                </a:lnTo>
                <a:lnTo>
                  <a:pt x="168562" y="161535"/>
                </a:lnTo>
                <a:lnTo>
                  <a:pt x="171040" y="149821"/>
                </a:lnTo>
                <a:lnTo>
                  <a:pt x="166219" y="139133"/>
                </a:lnTo>
                <a:lnTo>
                  <a:pt x="161706" y="135482"/>
                </a:lnTo>
                <a:lnTo>
                  <a:pt x="75614" y="85261"/>
                </a:lnTo>
                <a:lnTo>
                  <a:pt x="161705" y="35042"/>
                </a:lnTo>
                <a:lnTo>
                  <a:pt x="169628" y="26065"/>
                </a:lnTo>
                <a:lnTo>
                  <a:pt x="170693" y="14389"/>
                </a:lnTo>
                <a:lnTo>
                  <a:pt x="168562" y="8988"/>
                </a:lnTo>
                <a:lnTo>
                  <a:pt x="159585" y="1064"/>
                </a:lnTo>
                <a:lnTo>
                  <a:pt x="147910" y="0"/>
                </a:lnTo>
                <a:close/>
              </a:path>
            </a:pathLst>
          </a:custGeom>
          <a:solidFill>
            <a:srgbClr val="A74A44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object 30"/>
          <p:cNvSpPr/>
          <p:nvPr/>
        </p:nvSpPr>
        <p:spPr>
          <a:xfrm>
            <a:off x="3239014" y="4714549"/>
            <a:ext cx="648335" cy="0"/>
          </a:xfrm>
          <a:custGeom>
            <a:avLst/>
            <a:gdLst/>
            <a:ahLst/>
            <a:cxnLst/>
            <a:rect l="l" t="t" r="r" b="b"/>
            <a:pathLst>
              <a:path w="648335">
                <a:moveTo>
                  <a:pt x="0" y="0"/>
                </a:moveTo>
                <a:lnTo>
                  <a:pt x="647992" y="0"/>
                </a:lnTo>
              </a:path>
            </a:pathLst>
          </a:custGeom>
          <a:ln w="38099">
            <a:solidFill>
              <a:srgbClr val="00BA63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object 31"/>
          <p:cNvSpPr/>
          <p:nvPr/>
        </p:nvSpPr>
        <p:spPr>
          <a:xfrm>
            <a:off x="3753773" y="4629287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23130" y="0"/>
                </a:moveTo>
                <a:lnTo>
                  <a:pt x="11454" y="1065"/>
                </a:lnTo>
                <a:lnTo>
                  <a:pt x="2478" y="8988"/>
                </a:lnTo>
                <a:lnTo>
                  <a:pt x="346" y="14388"/>
                </a:lnTo>
                <a:lnTo>
                  <a:pt x="1411" y="26064"/>
                </a:lnTo>
                <a:lnTo>
                  <a:pt x="9334" y="35041"/>
                </a:lnTo>
                <a:lnTo>
                  <a:pt x="95425" y="85262"/>
                </a:lnTo>
                <a:lnTo>
                  <a:pt x="9334" y="135481"/>
                </a:lnTo>
                <a:lnTo>
                  <a:pt x="4820" y="139134"/>
                </a:lnTo>
                <a:lnTo>
                  <a:pt x="0" y="149821"/>
                </a:lnTo>
                <a:lnTo>
                  <a:pt x="2478" y="161536"/>
                </a:lnTo>
                <a:lnTo>
                  <a:pt x="6129" y="166050"/>
                </a:lnTo>
                <a:lnTo>
                  <a:pt x="16817" y="170870"/>
                </a:lnTo>
                <a:lnTo>
                  <a:pt x="28532" y="168391"/>
                </a:lnTo>
                <a:lnTo>
                  <a:pt x="171040" y="85262"/>
                </a:lnTo>
                <a:lnTo>
                  <a:pt x="28532" y="2131"/>
                </a:lnTo>
                <a:lnTo>
                  <a:pt x="23130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object 32"/>
          <p:cNvSpPr txBox="1"/>
          <p:nvPr/>
        </p:nvSpPr>
        <p:spPr>
          <a:xfrm>
            <a:off x="3351048" y="5323463"/>
            <a:ext cx="2731770" cy="1320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Dev</a:t>
            </a:r>
            <a:r>
              <a:rPr sz="1800" spc="-5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sz="1800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ce</a:t>
            </a:r>
            <a:r>
              <a:rPr sz="1800" spc="-5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 Suppl</a:t>
            </a:r>
            <a:r>
              <a:rPr sz="1800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sz="1800" spc="-5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ing Pow</a:t>
            </a:r>
            <a:r>
              <a:rPr sz="1800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er</a:t>
            </a:r>
            <a:endParaRPr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 charset="0"/>
              <a:ea typeface="Calibri" charset="0"/>
              <a:cs typeface="Calibri" charset="0"/>
            </a:endParaRPr>
          </a:p>
          <a:p>
            <a:pPr marL="854710">
              <a:lnSpc>
                <a:spcPct val="100000"/>
              </a:lnSpc>
              <a:spcBef>
                <a:spcPts val="1225"/>
              </a:spcBef>
            </a:pP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USB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o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sz="1600" spc="-5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600" dirty="0">
                <a:solidFill>
                  <a:srgbClr val="215968"/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  <a:endParaRPr sz="1600" dirty="0">
              <a:latin typeface="Calibri" charset="0"/>
              <a:ea typeface="Calibri" charset="0"/>
              <a:cs typeface="Calibri" charset="0"/>
            </a:endParaRPr>
          </a:p>
          <a:p>
            <a:pPr marL="867410">
              <a:lnSpc>
                <a:spcPct val="100000"/>
              </a:lnSpc>
              <a:spcBef>
                <a:spcPts val="745"/>
              </a:spcBef>
            </a:pP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sz="1800" spc="-5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sz="1800" spc="-5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pl</a:t>
            </a: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ay</a:t>
            </a:r>
            <a:r>
              <a:rPr sz="1800" spc="-5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  <a:endParaRPr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object 33"/>
          <p:cNvSpPr txBox="1"/>
          <p:nvPr/>
        </p:nvSpPr>
        <p:spPr>
          <a:xfrm>
            <a:off x="6625921" y="4201259"/>
            <a:ext cx="4603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latin typeface="Calibri" charset="0"/>
                <a:ea typeface="Calibri" charset="0"/>
                <a:cs typeface="Calibri" charset="0"/>
              </a:rPr>
              <a:t>Dock</a:t>
            </a:r>
            <a:endParaRPr sz="14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object 34"/>
          <p:cNvSpPr/>
          <p:nvPr/>
        </p:nvSpPr>
        <p:spPr>
          <a:xfrm>
            <a:off x="3390605" y="6463392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708317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00BA63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3352798" y="6378131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47910" y="0"/>
                </a:moveTo>
                <a:lnTo>
                  <a:pt x="142509" y="2132"/>
                </a:lnTo>
                <a:lnTo>
                  <a:pt x="0" y="85262"/>
                </a:lnTo>
                <a:lnTo>
                  <a:pt x="142509" y="168391"/>
                </a:lnTo>
                <a:lnTo>
                  <a:pt x="154223" y="170870"/>
                </a:lnTo>
                <a:lnTo>
                  <a:pt x="164911" y="166050"/>
                </a:lnTo>
                <a:lnTo>
                  <a:pt x="168563" y="161535"/>
                </a:lnTo>
                <a:lnTo>
                  <a:pt x="171041" y="149821"/>
                </a:lnTo>
                <a:lnTo>
                  <a:pt x="166221" y="139133"/>
                </a:lnTo>
                <a:lnTo>
                  <a:pt x="161706" y="135481"/>
                </a:lnTo>
                <a:lnTo>
                  <a:pt x="75615" y="85262"/>
                </a:lnTo>
                <a:lnTo>
                  <a:pt x="161706" y="35041"/>
                </a:lnTo>
                <a:lnTo>
                  <a:pt x="169630" y="26065"/>
                </a:lnTo>
                <a:lnTo>
                  <a:pt x="170695" y="14389"/>
                </a:lnTo>
                <a:lnTo>
                  <a:pt x="168563" y="8988"/>
                </a:lnTo>
                <a:lnTo>
                  <a:pt x="159585" y="1064"/>
                </a:lnTo>
                <a:lnTo>
                  <a:pt x="147910" y="0"/>
                </a:lnTo>
                <a:close/>
              </a:path>
            </a:pathLst>
          </a:custGeom>
          <a:solidFill>
            <a:srgbClr val="00BA63"/>
          </a:solid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object 36"/>
          <p:cNvSpPr txBox="1"/>
          <p:nvPr/>
        </p:nvSpPr>
        <p:spPr>
          <a:xfrm>
            <a:off x="1150044" y="1364686"/>
            <a:ext cx="7770495" cy="2590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Eith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er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nd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ca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n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serve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as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USB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H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o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t,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USB-PD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Pow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er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on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u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me</a:t>
            </a:r>
            <a:r>
              <a:rPr sz="1800" spc="-100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nd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pl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ay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Po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rt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spc="-35" dirty="0">
                <a:latin typeface="Calibri" charset="0"/>
                <a:ea typeface="Calibri" charset="0"/>
                <a:cs typeface="Calibri" charset="0"/>
              </a:rPr>
              <a:t>V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id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o Sou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rce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(these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serv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ces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 o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thogon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l to 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eac</a:t>
            </a:r>
            <a:r>
              <a:rPr sz="1800" spc="-5" dirty="0">
                <a:latin typeface="Calibri" charset="0"/>
                <a:ea typeface="Calibri" charset="0"/>
                <a:cs typeface="Calibri" charset="0"/>
              </a:rPr>
              <a:t>h oth</a:t>
            </a:r>
            <a:r>
              <a:rPr sz="1800" dirty="0">
                <a:latin typeface="Calibri" charset="0"/>
                <a:ea typeface="Calibri" charset="0"/>
                <a:cs typeface="Calibri" charset="0"/>
              </a:rPr>
              <a:t>er)</a:t>
            </a:r>
            <a:endParaRPr sz="180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</a:pPr>
            <a:endParaRPr sz="180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450">
              <a:latin typeface="Calibri" charset="0"/>
              <a:ea typeface="Calibri" charset="0"/>
              <a:cs typeface="Calibri" charset="0"/>
            </a:endParaRPr>
          </a:p>
          <a:p>
            <a:pPr marR="751205" algn="ctr">
              <a:lnSpc>
                <a:spcPct val="100000"/>
              </a:lnSpc>
            </a:pPr>
            <a:r>
              <a:rPr sz="1800" spc="-5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Devic</a:t>
            </a:r>
            <a:r>
              <a:rPr sz="1800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e </a:t>
            </a:r>
            <a:r>
              <a:rPr sz="1800" spc="-5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Charging</a:t>
            </a:r>
            <a:endParaRPr sz="180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</a:pPr>
            <a:endParaRPr sz="1800">
              <a:latin typeface="Calibri" charset="0"/>
              <a:ea typeface="Calibri" charset="0"/>
              <a:cs typeface="Calibri" charset="0"/>
            </a:endParaRPr>
          </a:p>
          <a:p>
            <a:pPr marR="230504" algn="r">
              <a:lnSpc>
                <a:spcPct val="100000"/>
              </a:lnSpc>
              <a:spcBef>
                <a:spcPts val="1600"/>
              </a:spcBef>
            </a:pPr>
            <a:r>
              <a:rPr sz="1400" dirty="0">
                <a:latin typeface="Calibri" charset="0"/>
                <a:ea typeface="Calibri" charset="0"/>
                <a:cs typeface="Calibri" charset="0"/>
              </a:rPr>
              <a:t>USB</a:t>
            </a:r>
            <a:endParaRPr sz="140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Devic</a:t>
            </a:r>
            <a:r>
              <a:rPr sz="1800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e </a:t>
            </a:r>
            <a:r>
              <a:rPr sz="1800" spc="-5" dirty="0">
                <a:solidFill>
                  <a:srgbClr val="953735"/>
                </a:solidFill>
                <a:latin typeface="Calibri" charset="0"/>
                <a:ea typeface="Calibri" charset="0"/>
                <a:cs typeface="Calibri" charset="0"/>
              </a:rPr>
              <a:t>Charging</a:t>
            </a:r>
            <a:endParaRPr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object 37"/>
          <p:cNvSpPr/>
          <p:nvPr/>
        </p:nvSpPr>
        <p:spPr>
          <a:xfrm>
            <a:off x="7424082" y="2279158"/>
            <a:ext cx="825404" cy="822655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object 38"/>
          <p:cNvSpPr/>
          <p:nvPr/>
        </p:nvSpPr>
        <p:spPr>
          <a:xfrm>
            <a:off x="6781325" y="2972242"/>
            <a:ext cx="1104265" cy="756285"/>
          </a:xfrm>
          <a:custGeom>
            <a:avLst/>
            <a:gdLst/>
            <a:ahLst/>
            <a:cxnLst/>
            <a:rect l="l" t="t" r="r" b="b"/>
            <a:pathLst>
              <a:path w="1104265" h="756285">
                <a:moveTo>
                  <a:pt x="1104024" y="0"/>
                </a:moveTo>
                <a:lnTo>
                  <a:pt x="1074677" y="46571"/>
                </a:lnTo>
                <a:lnTo>
                  <a:pt x="1043529" y="92854"/>
                </a:lnTo>
                <a:lnTo>
                  <a:pt x="1008779" y="138562"/>
                </a:lnTo>
                <a:lnTo>
                  <a:pt x="982722" y="168573"/>
                </a:lnTo>
                <a:lnTo>
                  <a:pt x="953729" y="198114"/>
                </a:lnTo>
                <a:lnTo>
                  <a:pt x="921269" y="227101"/>
                </a:lnTo>
                <a:lnTo>
                  <a:pt x="884806" y="255449"/>
                </a:lnTo>
                <a:lnTo>
                  <a:pt x="843807" y="283072"/>
                </a:lnTo>
                <a:lnTo>
                  <a:pt x="797009" y="309879"/>
                </a:lnTo>
                <a:lnTo>
                  <a:pt x="740613" y="335819"/>
                </a:lnTo>
                <a:lnTo>
                  <a:pt x="676199" y="360987"/>
                </a:lnTo>
                <a:lnTo>
                  <a:pt x="606200" y="385495"/>
                </a:lnTo>
                <a:lnTo>
                  <a:pt x="569867" y="397536"/>
                </a:lnTo>
                <a:lnTo>
                  <a:pt x="533050" y="409453"/>
                </a:lnTo>
                <a:lnTo>
                  <a:pt x="496052" y="421260"/>
                </a:lnTo>
                <a:lnTo>
                  <a:pt x="459180" y="432972"/>
                </a:lnTo>
                <a:lnTo>
                  <a:pt x="422735" y="444601"/>
                </a:lnTo>
                <a:lnTo>
                  <a:pt x="352349" y="467669"/>
                </a:lnTo>
                <a:lnTo>
                  <a:pt x="287325" y="490575"/>
                </a:lnTo>
                <a:lnTo>
                  <a:pt x="230098" y="513429"/>
                </a:lnTo>
                <a:lnTo>
                  <a:pt x="183101" y="536342"/>
                </a:lnTo>
                <a:lnTo>
                  <a:pt x="144705" y="561111"/>
                </a:lnTo>
                <a:lnTo>
                  <a:pt x="111486" y="588619"/>
                </a:lnTo>
                <a:lnTo>
                  <a:pt x="83175" y="617607"/>
                </a:lnTo>
                <a:lnTo>
                  <a:pt x="49327" y="661109"/>
                </a:lnTo>
                <a:lnTo>
                  <a:pt x="25022" y="700857"/>
                </a:lnTo>
                <a:lnTo>
                  <a:pt x="5899" y="740670"/>
                </a:lnTo>
                <a:lnTo>
                  <a:pt x="0" y="75618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object 39"/>
          <p:cNvSpPr txBox="1">
            <a:spLocks noGrp="1"/>
          </p:cNvSpPr>
          <p:nvPr>
            <p:ph type="sldNum" sz="quarter" idx="4294967295"/>
          </p:nvPr>
        </p:nvSpPr>
        <p:spPr>
          <a:xfrm>
            <a:off x="8862722" y="6633014"/>
            <a:ext cx="22034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fld id="{81D60167-4931-47E6-BA6A-407CBD079E47}" type="slidenum">
              <a:rPr dirty="0">
                <a:latin typeface="Calibri" charset="0"/>
                <a:ea typeface="Calibri" charset="0"/>
                <a:cs typeface="Calibri" charset="0"/>
              </a:rPr>
              <a:t>29</a:t>
            </a:fld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9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Power Delivery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1" b="15831"/>
          <a:stretch/>
        </p:blipFill>
        <p:spPr>
          <a:xfrm>
            <a:off x="681038" y="2400301"/>
            <a:ext cx="8543924" cy="3943350"/>
          </a:xfrm>
        </p:spPr>
      </p:pic>
    </p:spTree>
    <p:extLst>
      <p:ext uri="{BB962C8B-B14F-4D97-AF65-F5344CB8AC3E}">
        <p14:creationId xmlns:p14="http://schemas.microsoft.com/office/powerpoint/2010/main" val="666401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643D-894D-304E-86B6-9B786319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365125"/>
            <a:ext cx="8543925" cy="1325563"/>
          </a:xfrm>
        </p:spPr>
        <p:txBody>
          <a:bodyPr>
            <a:normAutofit/>
          </a:bodyPr>
          <a:lstStyle/>
          <a:p>
            <a:r>
              <a:rPr lang="en-US" dirty="0"/>
              <a:t>USB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0CE74-C482-B644-A1A0-BE2EEE86F3A3}"/>
              </a:ext>
            </a:extLst>
          </p:cNvPr>
          <p:cNvSpPr txBox="1"/>
          <p:nvPr/>
        </p:nvSpPr>
        <p:spPr>
          <a:xfrm>
            <a:off x="3052928" y="6123542"/>
            <a:ext cx="380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This is why I hate marketing / revisions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0D4985-A1F0-C141-A1CD-DDCBA10F81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771615"/>
              </p:ext>
            </p:extLst>
          </p:nvPr>
        </p:nvGraphicFramePr>
        <p:xfrm>
          <a:off x="681036" y="1690688"/>
          <a:ext cx="8543926" cy="350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246">
                  <a:extLst>
                    <a:ext uri="{9D8B030D-6E8A-4147-A177-3AD203B41FA5}">
                      <a16:colId xmlns:a16="http://schemas.microsoft.com/office/drawing/2014/main" val="114072314"/>
                    </a:ext>
                  </a:extLst>
                </a:gridCol>
                <a:gridCol w="1224951">
                  <a:extLst>
                    <a:ext uri="{9D8B030D-6E8A-4147-A177-3AD203B41FA5}">
                      <a16:colId xmlns:a16="http://schemas.microsoft.com/office/drawing/2014/main" val="3948901537"/>
                    </a:ext>
                  </a:extLst>
                </a:gridCol>
                <a:gridCol w="1759789">
                  <a:extLst>
                    <a:ext uri="{9D8B030D-6E8A-4147-A177-3AD203B41FA5}">
                      <a16:colId xmlns:a16="http://schemas.microsoft.com/office/drawing/2014/main" val="322186327"/>
                    </a:ext>
                  </a:extLst>
                </a:gridCol>
                <a:gridCol w="1932317">
                  <a:extLst>
                    <a:ext uri="{9D8B030D-6E8A-4147-A177-3AD203B41FA5}">
                      <a16:colId xmlns:a16="http://schemas.microsoft.com/office/drawing/2014/main" val="3962148717"/>
                    </a:ext>
                  </a:extLst>
                </a:gridCol>
                <a:gridCol w="2582623">
                  <a:extLst>
                    <a:ext uri="{9D8B030D-6E8A-4147-A177-3AD203B41FA5}">
                      <a16:colId xmlns:a16="http://schemas.microsoft.com/office/drawing/2014/main" val="1585150201"/>
                    </a:ext>
                  </a:extLst>
                </a:gridCol>
              </a:tblGrid>
              <a:tr h="700640">
                <a:tc>
                  <a:txBody>
                    <a:bodyPr/>
                    <a:lstStyle/>
                    <a:p>
                      <a:r>
                        <a:rPr lang="en-US" sz="1500"/>
                        <a:t>Spec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Throughput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Previous Term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Technical Term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Marketing Term</a:t>
                      </a:r>
                    </a:p>
                  </a:txBody>
                  <a:tcPr marL="94681" marR="94681" marT="47341" marB="47341" anchor="ctr"/>
                </a:tc>
                <a:extLst>
                  <a:ext uri="{0D108BD9-81ED-4DB2-BD59-A6C34878D82A}">
                    <a16:rowId xmlns:a16="http://schemas.microsoft.com/office/drawing/2014/main" val="4153030322"/>
                  </a:ext>
                </a:extLst>
              </a:tr>
              <a:tr h="700640">
                <a:tc>
                  <a:txBody>
                    <a:bodyPr/>
                    <a:lstStyle/>
                    <a:p>
                      <a:r>
                        <a:rPr lang="en-US" sz="1500"/>
                        <a:t>USB 4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40 Gbps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N/A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USB 4.0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Not Announced</a:t>
                      </a:r>
                    </a:p>
                  </a:txBody>
                  <a:tcPr marL="94681" marR="94681" marT="47341" marB="47341" anchor="ctr"/>
                </a:tc>
                <a:extLst>
                  <a:ext uri="{0D108BD9-81ED-4DB2-BD59-A6C34878D82A}">
                    <a16:rowId xmlns:a16="http://schemas.microsoft.com/office/drawing/2014/main" val="1393283331"/>
                  </a:ext>
                </a:extLst>
              </a:tr>
              <a:tr h="700640">
                <a:tc>
                  <a:txBody>
                    <a:bodyPr/>
                    <a:lstStyle/>
                    <a:p>
                      <a:r>
                        <a:rPr lang="en-US" sz="1500"/>
                        <a:t>USB 3.2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20 Gbps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N/A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USB 3.2 Gen 2x2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SuperSpeed USB 20Gbps</a:t>
                      </a:r>
                    </a:p>
                  </a:txBody>
                  <a:tcPr marL="94681" marR="94681" marT="47341" marB="47341" anchor="ctr"/>
                </a:tc>
                <a:extLst>
                  <a:ext uri="{0D108BD9-81ED-4DB2-BD59-A6C34878D82A}">
                    <a16:rowId xmlns:a16="http://schemas.microsoft.com/office/drawing/2014/main" val="1361763893"/>
                  </a:ext>
                </a:extLst>
              </a:tr>
              <a:tr h="700640">
                <a:tc>
                  <a:txBody>
                    <a:bodyPr/>
                    <a:lstStyle/>
                    <a:p>
                      <a:r>
                        <a:rPr lang="en-US" sz="1500"/>
                        <a:t>USB 3.1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10 Gbps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USB 3.1 Gen 2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USB 3.2 Gen 2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SuperSpeed USB 10Gbps</a:t>
                      </a:r>
                    </a:p>
                  </a:txBody>
                  <a:tcPr marL="94681" marR="94681" marT="47341" marB="47341" anchor="ctr"/>
                </a:tc>
                <a:extLst>
                  <a:ext uri="{0D108BD9-81ED-4DB2-BD59-A6C34878D82A}">
                    <a16:rowId xmlns:a16="http://schemas.microsoft.com/office/drawing/2014/main" val="1208236835"/>
                  </a:ext>
                </a:extLst>
              </a:tr>
              <a:tr h="700640">
                <a:tc>
                  <a:txBody>
                    <a:bodyPr/>
                    <a:lstStyle/>
                    <a:p>
                      <a:r>
                        <a:rPr lang="en-US" sz="1500"/>
                        <a:t>USB 3.0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5 Gbps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USB 3.1 Gen 1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USB 3.2 Gen 1</a:t>
                      </a:r>
                    </a:p>
                  </a:txBody>
                  <a:tcPr marL="94681" marR="94681" marT="47341" marB="47341"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SuperSpeed USB</a:t>
                      </a:r>
                    </a:p>
                  </a:txBody>
                  <a:tcPr marL="94681" marR="94681" marT="47341" marB="47341" anchor="ctr"/>
                </a:tc>
                <a:extLst>
                  <a:ext uri="{0D108BD9-81ED-4DB2-BD59-A6C34878D82A}">
                    <a16:rowId xmlns:a16="http://schemas.microsoft.com/office/drawing/2014/main" val="4053205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530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Thunderbolt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6" r="17211" b="49962"/>
          <a:stretch/>
        </p:blipFill>
        <p:spPr>
          <a:xfrm rot="19518958">
            <a:off x="5821583" y="1109639"/>
            <a:ext cx="2050472" cy="6654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BC8B08-5A6F-BF4F-B274-C0D464116E5F}"/>
              </a:ext>
            </a:extLst>
          </p:cNvPr>
          <p:cNvSpPr txBox="1"/>
          <p:nvPr/>
        </p:nvSpPr>
        <p:spPr>
          <a:xfrm>
            <a:off x="638231" y="1999518"/>
            <a:ext cx="2898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USB 4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E3DCA76-7C1F-4067-8697-B924829F245D}"/>
                  </a:ext>
                </a:extLst>
              </p14:cNvPr>
              <p14:cNvContentPartPr/>
              <p14:nvPr/>
            </p14:nvContentPartPr>
            <p14:xfrm>
              <a:off x="638231" y="3566817"/>
              <a:ext cx="3472200" cy="1148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E3DCA76-7C1F-4067-8697-B924829F24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231" y="3557817"/>
                <a:ext cx="3489840" cy="11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228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Thunderbolt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Tries to be a universal port</a:t>
            </a:r>
          </a:p>
          <a:p>
            <a:r>
              <a:rPr lang="en-US" dirty="0"/>
              <a:t>Newer revisions bring increased bandwidth, features</a:t>
            </a:r>
          </a:p>
          <a:p>
            <a:endParaRPr lang="en-US" dirty="0"/>
          </a:p>
          <a:p>
            <a:r>
              <a:rPr lang="en-US" dirty="0"/>
              <a:t>Thunderbolt / Thunderbolt 2</a:t>
            </a:r>
          </a:p>
          <a:p>
            <a:pPr lvl="1"/>
            <a:r>
              <a:rPr lang="en-US" dirty="0"/>
              <a:t>10Gbps bi-directional </a:t>
            </a:r>
            <a:r>
              <a:rPr lang="en-US" dirty="0">
                <a:sym typeface="Wingdings"/>
              </a:rPr>
              <a:t> 20Gbps bi-directional</a:t>
            </a:r>
          </a:p>
          <a:p>
            <a:pPr lvl="1"/>
            <a:r>
              <a:rPr lang="en-US" dirty="0">
                <a:sym typeface="Wingdings"/>
              </a:rPr>
              <a:t>Supports </a:t>
            </a:r>
            <a:r>
              <a:rPr lang="en-US" dirty="0" err="1">
                <a:sym typeface="Wingdings"/>
              </a:rPr>
              <a:t>PCIe</a:t>
            </a:r>
            <a:r>
              <a:rPr lang="en-US" dirty="0">
                <a:sym typeface="Wingdings"/>
              </a:rPr>
              <a:t> and DisplayPort Protocols</a:t>
            </a:r>
          </a:p>
          <a:p>
            <a:pPr lvl="1"/>
            <a:r>
              <a:rPr lang="en-US" dirty="0">
                <a:sym typeface="Wingdings"/>
              </a:rPr>
              <a:t>Port used: Mini DisplayPort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Thunderbolt 3</a:t>
            </a:r>
          </a:p>
          <a:p>
            <a:pPr lvl="1"/>
            <a:r>
              <a:rPr lang="en-US" dirty="0">
                <a:sym typeface="Wingdings"/>
              </a:rPr>
              <a:t>40Gbps bi-directional (with correct cable)</a:t>
            </a:r>
          </a:p>
          <a:p>
            <a:pPr lvl="1"/>
            <a:r>
              <a:rPr lang="en-US" dirty="0"/>
              <a:t>Adds support for USB 3.1C</a:t>
            </a:r>
          </a:p>
        </p:txBody>
      </p:sp>
    </p:spTree>
    <p:extLst>
      <p:ext uri="{BB962C8B-B14F-4D97-AF65-F5344CB8AC3E}">
        <p14:creationId xmlns:p14="http://schemas.microsoft.com/office/powerpoint/2010/main" val="1945783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all about the Bandwidth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4"/>
            <a:ext cx="8543925" cy="4734201"/>
          </a:xfrm>
        </p:spPr>
        <p:txBody>
          <a:bodyPr>
            <a:normAutofit/>
          </a:bodyPr>
          <a:lstStyle/>
          <a:p>
            <a:r>
              <a:rPr lang="en-US" dirty="0"/>
              <a:t>What can we do with 10Gbps?</a:t>
            </a:r>
          </a:p>
          <a:p>
            <a:pPr lvl="1"/>
            <a:r>
              <a:rPr lang="en-US" dirty="0"/>
              <a:t>Two external (non-4K) displays</a:t>
            </a:r>
          </a:p>
          <a:p>
            <a:pPr lvl="1"/>
            <a:r>
              <a:rPr lang="en-US" dirty="0"/>
              <a:t>USB</a:t>
            </a:r>
          </a:p>
          <a:p>
            <a:pPr lvl="1"/>
            <a:r>
              <a:rPr lang="en-US" dirty="0"/>
              <a:t>Ethernet</a:t>
            </a:r>
          </a:p>
          <a:p>
            <a:pPr lvl="1"/>
            <a:r>
              <a:rPr lang="en-US" dirty="0"/>
              <a:t>First-generation “real” docking stations</a:t>
            </a:r>
          </a:p>
          <a:p>
            <a:r>
              <a:rPr lang="en-US" dirty="0"/>
              <a:t>20Gbps?</a:t>
            </a:r>
          </a:p>
          <a:p>
            <a:pPr lvl="1"/>
            <a:r>
              <a:rPr lang="en-US" dirty="0"/>
              <a:t>4K display</a:t>
            </a:r>
          </a:p>
          <a:p>
            <a:pPr lvl="1"/>
            <a:r>
              <a:rPr lang="en-US" dirty="0"/>
              <a:t>USB 3.0</a:t>
            </a:r>
          </a:p>
          <a:p>
            <a:pPr lvl="1"/>
            <a:r>
              <a:rPr lang="en-US" dirty="0"/>
              <a:t>Ethernet</a:t>
            </a:r>
          </a:p>
          <a:p>
            <a:r>
              <a:rPr lang="en-US" dirty="0"/>
              <a:t>40Gbps?</a:t>
            </a:r>
          </a:p>
          <a:p>
            <a:pPr lvl="1"/>
            <a:r>
              <a:rPr lang="en-US" dirty="0"/>
              <a:t>Dual 4K displays or 5K display</a:t>
            </a:r>
          </a:p>
          <a:p>
            <a:pPr lvl="1"/>
            <a:r>
              <a:rPr lang="en-US" dirty="0"/>
              <a:t>USB 3.1</a:t>
            </a:r>
          </a:p>
          <a:p>
            <a:pPr lvl="1"/>
            <a:r>
              <a:rPr lang="en-US" dirty="0"/>
              <a:t>Ethernet</a:t>
            </a:r>
          </a:p>
        </p:txBody>
      </p:sp>
    </p:spTree>
    <p:extLst>
      <p:ext uri="{BB962C8B-B14F-4D97-AF65-F5344CB8AC3E}">
        <p14:creationId xmlns:p14="http://schemas.microsoft.com/office/powerpoint/2010/main" val="1669995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0" y="0"/>
            <a:ext cx="4868900" cy="4372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40" y="0"/>
            <a:ext cx="4682218" cy="65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4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PCIe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Peripheral Component Interconnect Express</a:t>
            </a:r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527" y="3403600"/>
            <a:ext cx="4456140" cy="317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8" y="3403600"/>
            <a:ext cx="4745092" cy="3422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892" y="365126"/>
            <a:ext cx="4209108" cy="273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41" y="1027907"/>
            <a:ext cx="2882343" cy="27076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Express Devices</a:t>
            </a:r>
          </a:p>
        </p:txBody>
      </p:sp>
    </p:spTree>
    <p:extLst>
      <p:ext uri="{BB962C8B-B14F-4D97-AF65-F5344CB8AC3E}">
        <p14:creationId xmlns:p14="http://schemas.microsoft.com/office/powerpoint/2010/main" val="342146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038" y="2878452"/>
            <a:ext cx="8543925" cy="224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85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0"/>
            <a:ext cx="8543925" cy="1325563"/>
          </a:xfrm>
        </p:spPr>
        <p:txBody>
          <a:bodyPr/>
          <a:lstStyle/>
          <a:p>
            <a:r>
              <a:rPr lang="en-US" dirty="0"/>
              <a:t>A Problem with Most Busses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037" y="935240"/>
            <a:ext cx="8543925" cy="36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1D256-4DE0-9A4F-B10D-80D64CCA2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7" r="3347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Bus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14" y="0"/>
            <a:ext cx="517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2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</a:t>
            </a:r>
            <a:r>
              <a:rPr lang="en-US" dirty="0" err="1"/>
              <a:t>PCIe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8" y="2621724"/>
            <a:ext cx="8543925" cy="2759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BFE830-9D9D-D84E-9EE2-91190E876D25}"/>
              </a:ext>
            </a:extLst>
          </p:cNvPr>
          <p:cNvSpPr txBox="1"/>
          <p:nvPr/>
        </p:nvSpPr>
        <p:spPr>
          <a:xfrm>
            <a:off x="1059154" y="5750010"/>
            <a:ext cx="1599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Pattern?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AFE53-55E8-C84D-B48D-D7986752412B}"/>
              </a:ext>
            </a:extLst>
          </p:cNvPr>
          <p:cNvSpPr txBox="1"/>
          <p:nvPr/>
        </p:nvSpPr>
        <p:spPr>
          <a:xfrm>
            <a:off x="3916393" y="5750010"/>
            <a:ext cx="3255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True for Gen4 as well</a:t>
            </a:r>
          </a:p>
        </p:txBody>
      </p:sp>
    </p:spTree>
    <p:extLst>
      <p:ext uri="{BB962C8B-B14F-4D97-AF65-F5344CB8AC3E}">
        <p14:creationId xmlns:p14="http://schemas.microsoft.com/office/powerpoint/2010/main" val="9335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Error Correction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154" y="1825625"/>
            <a:ext cx="71476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AD619C-1BA6-B046-BB1B-476588575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925" y="469"/>
            <a:ext cx="8414150" cy="68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421F50-9CA2-CF4A-A812-8375A7DAF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2117"/>
            <a:ext cx="9910026" cy="6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7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365125"/>
            <a:ext cx="8543925" cy="1325563"/>
          </a:xfrm>
        </p:spPr>
        <p:txBody>
          <a:bodyPr>
            <a:normAutofit/>
          </a:bodyPr>
          <a:lstStyle/>
          <a:p>
            <a:r>
              <a:rPr lang="en-US" dirty="0"/>
              <a:t>Virtualization – an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289DFC-8D31-4845-9EFA-E2F798131E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490464"/>
              </p:ext>
            </p:extLst>
          </p:nvPr>
        </p:nvGraphicFramePr>
        <p:xfrm>
          <a:off x="681037" y="1825625"/>
          <a:ext cx="85439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671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61270" y="320040"/>
            <a:ext cx="9383459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963877"/>
            <a:ext cx="2839169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But from a hardware perspective, what’s going on?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81615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3025" y="963877"/>
            <a:ext cx="5181937" cy="4930246"/>
          </a:xfrm>
        </p:spPr>
        <p:txBody>
          <a:bodyPr anchor="ctr">
            <a:normAutofit/>
          </a:bodyPr>
          <a:lstStyle/>
          <a:p>
            <a:r>
              <a:rPr lang="en-US" sz="2200"/>
              <a:t>Just a lot of threads and data</a:t>
            </a:r>
          </a:p>
          <a:p>
            <a:r>
              <a:rPr lang="en-US" sz="2200"/>
              <a:t>No real difference</a:t>
            </a:r>
          </a:p>
          <a:p>
            <a:r>
              <a:rPr lang="en-US" sz="2200"/>
              <a:t>Hypervisor (software) manages virtual link to hardware</a:t>
            </a:r>
          </a:p>
          <a:p>
            <a:endParaRPr lang="en-US" sz="2200"/>
          </a:p>
          <a:p>
            <a:r>
              <a:rPr lang="en-US" sz="2200"/>
              <a:t>So how can we map these different threads to different processing cores (and/or sockets)?</a:t>
            </a:r>
          </a:p>
          <a:p>
            <a:endParaRPr lang="en-US" sz="2200"/>
          </a:p>
          <a:p>
            <a:r>
              <a:rPr lang="en-US" sz="2200"/>
              <a:t>Two Approaches: Gang Scheduling and Hypervisors</a:t>
            </a:r>
          </a:p>
        </p:txBody>
      </p:sp>
    </p:spTree>
    <p:extLst>
      <p:ext uri="{BB962C8B-B14F-4D97-AF65-F5344CB8AC3E}">
        <p14:creationId xmlns:p14="http://schemas.microsoft.com/office/powerpoint/2010/main" val="174116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365125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Method #1: Gang Scheduling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2449BA-6115-41A3-B770-F0E793CBC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320612"/>
              </p:ext>
            </p:extLst>
          </p:nvPr>
        </p:nvGraphicFramePr>
        <p:xfrm>
          <a:off x="681037" y="1828800"/>
          <a:ext cx="8543925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2514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1500</Words>
  <Application>Microsoft Macintosh PowerPoint</Application>
  <PresentationFormat>A4 Paper (210x297 mm)</PresentationFormat>
  <Paragraphs>303</Paragraphs>
  <Slides>42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Tahoma</vt:lpstr>
      <vt:lpstr>Wingdings</vt:lpstr>
      <vt:lpstr>Office Theme</vt:lpstr>
      <vt:lpstr>Virtualization System I/O</vt:lpstr>
      <vt:lpstr>Lecture Outline</vt:lpstr>
      <vt:lpstr>Virtualization</vt:lpstr>
      <vt:lpstr>PowerPoint Presentation</vt:lpstr>
      <vt:lpstr>PowerPoint Presentation</vt:lpstr>
      <vt:lpstr>PowerPoint Presentation</vt:lpstr>
      <vt:lpstr>Virtualization – an Overview</vt:lpstr>
      <vt:lpstr>But from a hardware perspective, what’s going on?</vt:lpstr>
      <vt:lpstr>Method #1: Gang Scheduling</vt:lpstr>
      <vt:lpstr>Method #2: Hypervisors (Microsoft Hyper-V)</vt:lpstr>
      <vt:lpstr>A Short Example (1)</vt:lpstr>
      <vt:lpstr>A Short Example (2)</vt:lpstr>
      <vt:lpstr>A Short Example (3)</vt:lpstr>
      <vt:lpstr>A Short Example (4)</vt:lpstr>
      <vt:lpstr>System IO</vt:lpstr>
      <vt:lpstr>USB</vt:lpstr>
      <vt:lpstr>Universal Serial Bus</vt:lpstr>
      <vt:lpstr>What USB Can Do</vt:lpstr>
      <vt:lpstr>Comparison</vt:lpstr>
      <vt:lpstr>7 Level</vt:lpstr>
      <vt:lpstr>Benefits for Users</vt:lpstr>
      <vt:lpstr>USB</vt:lpstr>
      <vt:lpstr>USB 2.0</vt:lpstr>
      <vt:lpstr>USB 3.0 Overview</vt:lpstr>
      <vt:lpstr>USB 3.0</vt:lpstr>
      <vt:lpstr>Physical Appearances</vt:lpstr>
      <vt:lpstr>USB 3.0 Bus Architecture</vt:lpstr>
      <vt:lpstr>USB 3.1 Type C</vt:lpstr>
      <vt:lpstr>USB Configurations</vt:lpstr>
      <vt:lpstr>USB Power Delivery</vt:lpstr>
      <vt:lpstr>USB 4</vt:lpstr>
      <vt:lpstr>Thunderbolt</vt:lpstr>
      <vt:lpstr>Thunderbolt</vt:lpstr>
      <vt:lpstr>It’s all about the Bandwidth</vt:lpstr>
      <vt:lpstr>PowerPoint Presentation</vt:lpstr>
      <vt:lpstr>PCIe</vt:lpstr>
      <vt:lpstr>PCI Express Devices</vt:lpstr>
      <vt:lpstr>Communication</vt:lpstr>
      <vt:lpstr>A Problem with Most Busses</vt:lpstr>
      <vt:lpstr>Layout of Bus System</vt:lpstr>
      <vt:lpstr>Performance of PCIe</vt:lpstr>
      <vt:lpstr>Bonus: Error Correction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Virtualization System I/O</dc:title>
  <dc:creator>William Killian</dc:creator>
  <cp:lastModifiedBy>William Killian</cp:lastModifiedBy>
  <cp:revision>2</cp:revision>
  <dcterms:created xsi:type="dcterms:W3CDTF">2019-11-19T11:45:03Z</dcterms:created>
  <dcterms:modified xsi:type="dcterms:W3CDTF">2019-11-19T11:52:11Z</dcterms:modified>
</cp:coreProperties>
</file>