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58" r:id="rId3"/>
    <p:sldId id="257" r:id="rId4"/>
    <p:sldId id="259" r:id="rId5"/>
    <p:sldId id="272" r:id="rId6"/>
    <p:sldId id="261" r:id="rId7"/>
    <p:sldId id="264" r:id="rId8"/>
    <p:sldId id="263" r:id="rId9"/>
    <p:sldId id="273" r:id="rId10"/>
    <p:sldId id="265" r:id="rId11"/>
    <p:sldId id="266" r:id="rId12"/>
    <p:sldId id="267" r:id="rId13"/>
    <p:sldId id="269" r:id="rId14"/>
    <p:sldId id="270" r:id="rId15"/>
    <p:sldId id="271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\wkillian\Desktop\memory-mountain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\wkillian\Desktop\memory-mountai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\wkillian\Desktop\memory-mountain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wkillian\Desktop\memory-mountai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killian/Desktop/memory-mountai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30"/>
      <c:depthPercent val="100"/>
      <c:rAngAx val="0"/>
      <c:perspective val="1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surface3DChart>
        <c:wireframe val="0"/>
        <c:ser>
          <c:idx val="1"/>
          <c:order val="0"/>
          <c:tx>
            <c:strRef>
              <c:f>'5930K MM'!$A$2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46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MM'!$B$2:$P$2</c:f>
              <c:numCache>
                <c:formatCode>General</c:formatCode>
                <c:ptCount val="15"/>
                <c:pt idx="0">
                  <c:v>35759</c:v>
                </c:pt>
                <c:pt idx="1">
                  <c:v>34903</c:v>
                </c:pt>
                <c:pt idx="2">
                  <c:v>33138</c:v>
                </c:pt>
                <c:pt idx="3">
                  <c:v>31547</c:v>
                </c:pt>
                <c:pt idx="4">
                  <c:v>32001</c:v>
                </c:pt>
                <c:pt idx="5">
                  <c:v>30799</c:v>
                </c:pt>
                <c:pt idx="6">
                  <c:v>30231</c:v>
                </c:pt>
                <c:pt idx="7">
                  <c:v>26459</c:v>
                </c:pt>
                <c:pt idx="8">
                  <c:v>26032</c:v>
                </c:pt>
                <c:pt idx="9">
                  <c:v>27915</c:v>
                </c:pt>
                <c:pt idx="10">
                  <c:v>24847</c:v>
                </c:pt>
                <c:pt idx="11">
                  <c:v>23263</c:v>
                </c:pt>
                <c:pt idx="12">
                  <c:v>30583</c:v>
                </c:pt>
                <c:pt idx="13">
                  <c:v>27564</c:v>
                </c:pt>
                <c:pt idx="14">
                  <c:v>24991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49-344D-A801-4B41770C5CC5}"/>
            </c:ext>
          </c:extLst>
        </c:ser>
        <c:ser>
          <c:idx val="2"/>
          <c:order val="1"/>
          <c:tx>
            <c:strRef>
              <c:f>'5930K MM'!$A$3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54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MM'!$B$3:$P$3</c:f>
              <c:numCache>
                <c:formatCode>General</c:formatCode>
                <c:ptCount val="15"/>
                <c:pt idx="0">
                  <c:v>35856</c:v>
                </c:pt>
                <c:pt idx="1">
                  <c:v>34718</c:v>
                </c:pt>
                <c:pt idx="2">
                  <c:v>34716</c:v>
                </c:pt>
                <c:pt idx="3">
                  <c:v>33140</c:v>
                </c:pt>
                <c:pt idx="4">
                  <c:v>33012</c:v>
                </c:pt>
                <c:pt idx="5">
                  <c:v>32402</c:v>
                </c:pt>
                <c:pt idx="6">
                  <c:v>31245</c:v>
                </c:pt>
                <c:pt idx="7">
                  <c:v>30100</c:v>
                </c:pt>
                <c:pt idx="8">
                  <c:v>30058</c:v>
                </c:pt>
                <c:pt idx="9">
                  <c:v>31239</c:v>
                </c:pt>
                <c:pt idx="10">
                  <c:v>31386</c:v>
                </c:pt>
                <c:pt idx="11">
                  <c:v>29955</c:v>
                </c:pt>
                <c:pt idx="12">
                  <c:v>27277</c:v>
                </c:pt>
                <c:pt idx="13">
                  <c:v>30727</c:v>
                </c:pt>
                <c:pt idx="14">
                  <c:v>28678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9-344D-A801-4B41770C5CC5}"/>
            </c:ext>
          </c:extLst>
        </c:ser>
        <c:ser>
          <c:idx val="3"/>
          <c:order val="2"/>
          <c:tx>
            <c:strRef>
              <c:f>'5930K MM'!$A$4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62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MM'!$B$4:$P$4</c:f>
              <c:numCache>
                <c:formatCode>General</c:formatCode>
                <c:ptCount val="15"/>
                <c:pt idx="0">
                  <c:v>30082</c:v>
                </c:pt>
                <c:pt idx="1">
                  <c:v>24080</c:v>
                </c:pt>
                <c:pt idx="2">
                  <c:v>23393</c:v>
                </c:pt>
                <c:pt idx="3">
                  <c:v>19735</c:v>
                </c:pt>
                <c:pt idx="4">
                  <c:v>17043</c:v>
                </c:pt>
                <c:pt idx="5">
                  <c:v>14436</c:v>
                </c:pt>
                <c:pt idx="6">
                  <c:v>12174</c:v>
                </c:pt>
                <c:pt idx="7">
                  <c:v>11010</c:v>
                </c:pt>
                <c:pt idx="8">
                  <c:v>11194</c:v>
                </c:pt>
                <c:pt idx="9">
                  <c:v>11144</c:v>
                </c:pt>
                <c:pt idx="10">
                  <c:v>10894</c:v>
                </c:pt>
                <c:pt idx="11">
                  <c:v>11018</c:v>
                </c:pt>
                <c:pt idx="12">
                  <c:v>11123</c:v>
                </c:pt>
                <c:pt idx="13">
                  <c:v>12293</c:v>
                </c:pt>
                <c:pt idx="14">
                  <c:v>21209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9-344D-A801-4B41770C5CC5}"/>
            </c:ext>
          </c:extLst>
        </c:ser>
        <c:ser>
          <c:idx val="4"/>
          <c:order val="3"/>
          <c:tx>
            <c:strRef>
              <c:f>'5930K MM'!$A$5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1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MM'!$B$5:$P$5</c:f>
              <c:numCache>
                <c:formatCode>General</c:formatCode>
                <c:ptCount val="15"/>
                <c:pt idx="0">
                  <c:v>29979</c:v>
                </c:pt>
                <c:pt idx="1">
                  <c:v>24382</c:v>
                </c:pt>
                <c:pt idx="2">
                  <c:v>23023</c:v>
                </c:pt>
                <c:pt idx="3">
                  <c:v>19675</c:v>
                </c:pt>
                <c:pt idx="4">
                  <c:v>17113</c:v>
                </c:pt>
                <c:pt idx="5">
                  <c:v>14307</c:v>
                </c:pt>
                <c:pt idx="6">
                  <c:v>12529</c:v>
                </c:pt>
                <c:pt idx="7">
                  <c:v>11000</c:v>
                </c:pt>
                <c:pt idx="8">
                  <c:v>10963</c:v>
                </c:pt>
                <c:pt idx="9">
                  <c:v>11040</c:v>
                </c:pt>
                <c:pt idx="10">
                  <c:v>11021</c:v>
                </c:pt>
                <c:pt idx="11">
                  <c:v>11060</c:v>
                </c:pt>
                <c:pt idx="12">
                  <c:v>11123</c:v>
                </c:pt>
                <c:pt idx="13">
                  <c:v>11109</c:v>
                </c:pt>
                <c:pt idx="14">
                  <c:v>11022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49-344D-A801-4B41770C5CC5}"/>
            </c:ext>
          </c:extLst>
        </c:ser>
        <c:ser>
          <c:idx val="5"/>
          <c:order val="4"/>
          <c:tx>
            <c:strRef>
              <c:f>'5930K MM'!$A$6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9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MM'!$B$6:$P$6</c:f>
              <c:numCache>
                <c:formatCode>General</c:formatCode>
                <c:ptCount val="15"/>
                <c:pt idx="0">
                  <c:v>29491</c:v>
                </c:pt>
                <c:pt idx="1">
                  <c:v>22448</c:v>
                </c:pt>
                <c:pt idx="2">
                  <c:v>19811</c:v>
                </c:pt>
                <c:pt idx="3">
                  <c:v>16507</c:v>
                </c:pt>
                <c:pt idx="4">
                  <c:v>13679</c:v>
                </c:pt>
                <c:pt idx="5">
                  <c:v>11739</c:v>
                </c:pt>
                <c:pt idx="6">
                  <c:v>10120</c:v>
                </c:pt>
                <c:pt idx="7">
                  <c:v>9085</c:v>
                </c:pt>
                <c:pt idx="8">
                  <c:v>9046</c:v>
                </c:pt>
                <c:pt idx="9">
                  <c:v>9274</c:v>
                </c:pt>
                <c:pt idx="10">
                  <c:v>9230</c:v>
                </c:pt>
                <c:pt idx="11">
                  <c:v>9689</c:v>
                </c:pt>
                <c:pt idx="12">
                  <c:v>9602</c:v>
                </c:pt>
                <c:pt idx="13">
                  <c:v>10154</c:v>
                </c:pt>
                <c:pt idx="14">
                  <c:v>9830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49-344D-A801-4B41770C5CC5}"/>
            </c:ext>
          </c:extLst>
        </c:ser>
        <c:ser>
          <c:idx val="6"/>
          <c:order val="5"/>
          <c:tx>
            <c:strRef>
              <c:f>'5930K MM'!$A$7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87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MM'!$B$7:$P$7</c:f>
              <c:numCache>
                <c:formatCode>General</c:formatCode>
                <c:ptCount val="15"/>
                <c:pt idx="0">
                  <c:v>26777</c:v>
                </c:pt>
                <c:pt idx="1">
                  <c:v>17110</c:v>
                </c:pt>
                <c:pt idx="2">
                  <c:v>12403</c:v>
                </c:pt>
                <c:pt idx="3">
                  <c:v>9406</c:v>
                </c:pt>
                <c:pt idx="4">
                  <c:v>7735</c:v>
                </c:pt>
                <c:pt idx="5">
                  <c:v>6662</c:v>
                </c:pt>
                <c:pt idx="6">
                  <c:v>5771</c:v>
                </c:pt>
                <c:pt idx="7">
                  <c:v>5125</c:v>
                </c:pt>
                <c:pt idx="8">
                  <c:v>4847</c:v>
                </c:pt>
                <c:pt idx="9">
                  <c:v>4633</c:v>
                </c:pt>
                <c:pt idx="10">
                  <c:v>4466</c:v>
                </c:pt>
                <c:pt idx="11">
                  <c:v>4328</c:v>
                </c:pt>
                <c:pt idx="12">
                  <c:v>4261</c:v>
                </c:pt>
                <c:pt idx="13">
                  <c:v>4204</c:v>
                </c:pt>
                <c:pt idx="14">
                  <c:v>4174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49-344D-A801-4B41770C5CC5}"/>
            </c:ext>
          </c:extLst>
        </c:ser>
        <c:ser>
          <c:idx val="7"/>
          <c:order val="6"/>
          <c:tx>
            <c:strRef>
              <c:f>'5930K MM'!$A$8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95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MM'!$B$8:$P$8</c:f>
              <c:numCache>
                <c:formatCode>General</c:formatCode>
                <c:ptCount val="15"/>
                <c:pt idx="0">
                  <c:v>27003</c:v>
                </c:pt>
                <c:pt idx="1">
                  <c:v>17125</c:v>
                </c:pt>
                <c:pt idx="2">
                  <c:v>12405</c:v>
                </c:pt>
                <c:pt idx="3">
                  <c:v>9448</c:v>
                </c:pt>
                <c:pt idx="4">
                  <c:v>7781</c:v>
                </c:pt>
                <c:pt idx="5">
                  <c:v>6651</c:v>
                </c:pt>
                <c:pt idx="6">
                  <c:v>5799</c:v>
                </c:pt>
                <c:pt idx="7">
                  <c:v>5124</c:v>
                </c:pt>
                <c:pt idx="8">
                  <c:v>4862</c:v>
                </c:pt>
                <c:pt idx="9">
                  <c:v>4637</c:v>
                </c:pt>
                <c:pt idx="10">
                  <c:v>4478</c:v>
                </c:pt>
                <c:pt idx="11">
                  <c:v>4333</c:v>
                </c:pt>
                <c:pt idx="12">
                  <c:v>4263</c:v>
                </c:pt>
                <c:pt idx="13">
                  <c:v>4216</c:v>
                </c:pt>
                <c:pt idx="14">
                  <c:v>4184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49-344D-A801-4B41770C5CC5}"/>
            </c:ext>
          </c:extLst>
        </c:ser>
        <c:ser>
          <c:idx val="8"/>
          <c:order val="7"/>
          <c:tx>
            <c:strRef>
              <c:f>'5930K MM'!$A$9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96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MM'!$B$9:$P$9</c:f>
              <c:numCache>
                <c:formatCode>General</c:formatCode>
                <c:ptCount val="15"/>
                <c:pt idx="0">
                  <c:v>26951</c:v>
                </c:pt>
                <c:pt idx="1">
                  <c:v>17233</c:v>
                </c:pt>
                <c:pt idx="2">
                  <c:v>12377</c:v>
                </c:pt>
                <c:pt idx="3">
                  <c:v>9427</c:v>
                </c:pt>
                <c:pt idx="4">
                  <c:v>7756</c:v>
                </c:pt>
                <c:pt idx="5">
                  <c:v>6649</c:v>
                </c:pt>
                <c:pt idx="6">
                  <c:v>5795</c:v>
                </c:pt>
                <c:pt idx="7">
                  <c:v>5127</c:v>
                </c:pt>
                <c:pt idx="8">
                  <c:v>4854</c:v>
                </c:pt>
                <c:pt idx="9">
                  <c:v>4649</c:v>
                </c:pt>
                <c:pt idx="10">
                  <c:v>4487</c:v>
                </c:pt>
                <c:pt idx="11">
                  <c:v>4338</c:v>
                </c:pt>
                <c:pt idx="12">
                  <c:v>4261</c:v>
                </c:pt>
                <c:pt idx="13">
                  <c:v>4206</c:v>
                </c:pt>
                <c:pt idx="14">
                  <c:v>4187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49-344D-A801-4B41770C5CC5}"/>
            </c:ext>
          </c:extLst>
        </c:ser>
        <c:ser>
          <c:idx val="9"/>
          <c:order val="8"/>
          <c:tx>
            <c:strRef>
              <c:f>'5930K MM'!$A$10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8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MM'!$B$10:$P$10</c:f>
              <c:numCache>
                <c:formatCode>General</c:formatCode>
                <c:ptCount val="15"/>
                <c:pt idx="0">
                  <c:v>26891</c:v>
                </c:pt>
                <c:pt idx="1">
                  <c:v>17186</c:v>
                </c:pt>
                <c:pt idx="2">
                  <c:v>12395</c:v>
                </c:pt>
                <c:pt idx="3">
                  <c:v>9411</c:v>
                </c:pt>
                <c:pt idx="4">
                  <c:v>7756</c:v>
                </c:pt>
                <c:pt idx="5">
                  <c:v>6642</c:v>
                </c:pt>
                <c:pt idx="6">
                  <c:v>5786</c:v>
                </c:pt>
                <c:pt idx="7">
                  <c:v>5120</c:v>
                </c:pt>
                <c:pt idx="8">
                  <c:v>4850</c:v>
                </c:pt>
                <c:pt idx="9">
                  <c:v>4643</c:v>
                </c:pt>
                <c:pt idx="10">
                  <c:v>4480</c:v>
                </c:pt>
                <c:pt idx="11">
                  <c:v>4329</c:v>
                </c:pt>
                <c:pt idx="12">
                  <c:v>4260</c:v>
                </c:pt>
                <c:pt idx="13">
                  <c:v>4202</c:v>
                </c:pt>
                <c:pt idx="14">
                  <c:v>4176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49-344D-A801-4B41770C5CC5}"/>
            </c:ext>
          </c:extLst>
        </c:ser>
        <c:ser>
          <c:idx val="10"/>
          <c:order val="9"/>
          <c:tx>
            <c:strRef>
              <c:f>'5930K MM'!$A$11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0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MM'!$B$11:$P$11</c:f>
              <c:numCache>
                <c:formatCode>General</c:formatCode>
                <c:ptCount val="15"/>
                <c:pt idx="0">
                  <c:v>26767</c:v>
                </c:pt>
                <c:pt idx="1">
                  <c:v>17157</c:v>
                </c:pt>
                <c:pt idx="2">
                  <c:v>12355</c:v>
                </c:pt>
                <c:pt idx="3">
                  <c:v>9394</c:v>
                </c:pt>
                <c:pt idx="4">
                  <c:v>7733</c:v>
                </c:pt>
                <c:pt idx="5">
                  <c:v>6607</c:v>
                </c:pt>
                <c:pt idx="6">
                  <c:v>5756</c:v>
                </c:pt>
                <c:pt idx="7">
                  <c:v>5106</c:v>
                </c:pt>
                <c:pt idx="8">
                  <c:v>4827</c:v>
                </c:pt>
                <c:pt idx="9">
                  <c:v>4625</c:v>
                </c:pt>
                <c:pt idx="10">
                  <c:v>4461</c:v>
                </c:pt>
                <c:pt idx="11">
                  <c:v>4315</c:v>
                </c:pt>
                <c:pt idx="12">
                  <c:v>4243</c:v>
                </c:pt>
                <c:pt idx="13">
                  <c:v>4188</c:v>
                </c:pt>
                <c:pt idx="14">
                  <c:v>4162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49-344D-A801-4B41770C5CC5}"/>
            </c:ext>
          </c:extLst>
        </c:ser>
        <c:ser>
          <c:idx val="11"/>
          <c:order val="10"/>
          <c:tx>
            <c:strRef>
              <c:f>'5930K MM'!$A$12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72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MM'!$B$12:$P$12</c:f>
              <c:numCache>
                <c:formatCode>General</c:formatCode>
                <c:ptCount val="15"/>
                <c:pt idx="0">
                  <c:v>13685</c:v>
                </c:pt>
                <c:pt idx="1">
                  <c:v>8074</c:v>
                </c:pt>
                <c:pt idx="2">
                  <c:v>5758</c:v>
                </c:pt>
                <c:pt idx="3">
                  <c:v>4287</c:v>
                </c:pt>
                <c:pt idx="4">
                  <c:v>3456</c:v>
                </c:pt>
                <c:pt idx="5">
                  <c:v>2960</c:v>
                </c:pt>
                <c:pt idx="6">
                  <c:v>2754</c:v>
                </c:pt>
                <c:pt idx="7">
                  <c:v>2537</c:v>
                </c:pt>
                <c:pt idx="8">
                  <c:v>2463</c:v>
                </c:pt>
                <c:pt idx="9">
                  <c:v>2413</c:v>
                </c:pt>
                <c:pt idx="10">
                  <c:v>2452</c:v>
                </c:pt>
                <c:pt idx="11">
                  <c:v>2453</c:v>
                </c:pt>
                <c:pt idx="12">
                  <c:v>2665</c:v>
                </c:pt>
                <c:pt idx="13">
                  <c:v>3005</c:v>
                </c:pt>
                <c:pt idx="14">
                  <c:v>3265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49-344D-A801-4B41770C5CC5}"/>
            </c:ext>
          </c:extLst>
        </c:ser>
        <c:ser>
          <c:idx val="12"/>
          <c:order val="11"/>
          <c:tx>
            <c:strRef>
              <c:f>'5930K MM'!$A$13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63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MM'!$B$13:$P$13</c:f>
              <c:numCache>
                <c:formatCode>General</c:formatCode>
                <c:ptCount val="15"/>
                <c:pt idx="0">
                  <c:v>11457</c:v>
                </c:pt>
                <c:pt idx="1">
                  <c:v>6261</c:v>
                </c:pt>
                <c:pt idx="2">
                  <c:v>4175</c:v>
                </c:pt>
                <c:pt idx="3">
                  <c:v>3065</c:v>
                </c:pt>
                <c:pt idx="4">
                  <c:v>2409</c:v>
                </c:pt>
                <c:pt idx="5">
                  <c:v>1994</c:v>
                </c:pt>
                <c:pt idx="6">
                  <c:v>1685</c:v>
                </c:pt>
                <c:pt idx="7">
                  <c:v>1463</c:v>
                </c:pt>
                <c:pt idx="8">
                  <c:v>1370</c:v>
                </c:pt>
                <c:pt idx="9">
                  <c:v>1290</c:v>
                </c:pt>
                <c:pt idx="10">
                  <c:v>1224</c:v>
                </c:pt>
                <c:pt idx="11">
                  <c:v>1164</c:v>
                </c:pt>
                <c:pt idx="12">
                  <c:v>1124</c:v>
                </c:pt>
                <c:pt idx="13">
                  <c:v>1103</c:v>
                </c:pt>
                <c:pt idx="14">
                  <c:v>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A49-344D-A801-4B41770C5CC5}"/>
            </c:ext>
          </c:extLst>
        </c:ser>
        <c:ser>
          <c:idx val="13"/>
          <c:order val="12"/>
          <c:tx>
            <c:strRef>
              <c:f>'5930K MM'!$A$14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55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MM'!$B$14:$P$14</c:f>
              <c:numCache>
                <c:formatCode>General</c:formatCode>
                <c:ptCount val="15"/>
                <c:pt idx="0">
                  <c:v>10566</c:v>
                </c:pt>
                <c:pt idx="1">
                  <c:v>6162</c:v>
                </c:pt>
                <c:pt idx="2">
                  <c:v>4139</c:v>
                </c:pt>
                <c:pt idx="3">
                  <c:v>3040</c:v>
                </c:pt>
                <c:pt idx="4">
                  <c:v>2389</c:v>
                </c:pt>
                <c:pt idx="5">
                  <c:v>2003</c:v>
                </c:pt>
                <c:pt idx="6">
                  <c:v>1695</c:v>
                </c:pt>
                <c:pt idx="7">
                  <c:v>1469</c:v>
                </c:pt>
                <c:pt idx="8">
                  <c:v>1383</c:v>
                </c:pt>
                <c:pt idx="9">
                  <c:v>1299</c:v>
                </c:pt>
                <c:pt idx="10">
                  <c:v>1246</c:v>
                </c:pt>
                <c:pt idx="11">
                  <c:v>1194</c:v>
                </c:pt>
                <c:pt idx="12">
                  <c:v>1143</c:v>
                </c:pt>
                <c:pt idx="13">
                  <c:v>1096</c:v>
                </c:pt>
                <c:pt idx="14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A49-344D-A801-4B41770C5CC5}"/>
            </c:ext>
          </c:extLst>
        </c:ser>
        <c:ser>
          <c:idx val="14"/>
          <c:order val="13"/>
          <c:tx>
            <c:strRef>
              <c:f>'5930K MM'!$A$15</c:f>
              <c:strCache>
                <c:ptCount val="1"/>
                <c:pt idx="0">
                  <c:v>128M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47000"/>
                  <a:shade val="95000"/>
                </a:schemeClr>
              </a:contourClr>
            </a:sp3d>
          </c:spPr>
          <c:cat>
            <c:numRef>
              <c:f>'5930K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'5930K MM'!$B$15:$P$15</c:f>
              <c:numCache>
                <c:formatCode>General</c:formatCode>
                <c:ptCount val="15"/>
                <c:pt idx="0">
                  <c:v>9527</c:v>
                </c:pt>
                <c:pt idx="1">
                  <c:v>5713</c:v>
                </c:pt>
                <c:pt idx="2">
                  <c:v>4126</c:v>
                </c:pt>
                <c:pt idx="3">
                  <c:v>3041</c:v>
                </c:pt>
                <c:pt idx="4">
                  <c:v>2421</c:v>
                </c:pt>
                <c:pt idx="5">
                  <c:v>2008</c:v>
                </c:pt>
                <c:pt idx="6">
                  <c:v>1705</c:v>
                </c:pt>
                <c:pt idx="7">
                  <c:v>1488</c:v>
                </c:pt>
                <c:pt idx="8">
                  <c:v>1394</c:v>
                </c:pt>
                <c:pt idx="9">
                  <c:v>1320</c:v>
                </c:pt>
                <c:pt idx="10">
                  <c:v>1268</c:v>
                </c:pt>
                <c:pt idx="11">
                  <c:v>1229</c:v>
                </c:pt>
                <c:pt idx="12">
                  <c:v>1161</c:v>
                </c:pt>
                <c:pt idx="13">
                  <c:v>1093</c:v>
                </c:pt>
                <c:pt idx="14">
                  <c:v>1050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A49-344D-A801-4B41770C5CC5}"/>
            </c:ext>
          </c:extLst>
        </c:ser>
        <c:bandFmts>
          <c:bandFmt>
            <c:idx val="0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47000"/>
                    <a:shade val="95000"/>
                  </a:schemeClr>
                </a:contourClr>
              </a:sp3d>
            </c:spPr>
          </c:bandFmt>
          <c:bandFmt>
            <c:idx val="1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65000"/>
                    <a:shade val="95000"/>
                  </a:schemeClr>
                </a:contourClr>
              </a:sp3d>
            </c:spPr>
          </c:bandFmt>
          <c:bandFmt>
            <c:idx val="2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82000"/>
                    <a:shade val="95000"/>
                  </a:schemeClr>
                </a:contourClr>
              </a:sp3d>
            </c:spPr>
          </c:bandFmt>
          <c:bandFmt>
            <c:idx val="3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95000"/>
                  </a:schemeClr>
                </a:contourClr>
              </a:sp3d>
            </c:spPr>
          </c:bandFmt>
          <c:bandFmt>
            <c:idx val="4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3000"/>
                    <a:shade val="95000"/>
                  </a:schemeClr>
                </a:contourClr>
              </a:sp3d>
            </c:spPr>
          </c:bandFmt>
          <c:bandFmt>
            <c:idx val="5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5000"/>
                    <a:shade val="95000"/>
                  </a:schemeClr>
                </a:contourClr>
              </a:sp3d>
            </c:spPr>
          </c:bandFmt>
          <c:bandFmt>
            <c:idx val="6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8000"/>
                    <a:shade val="95000"/>
                  </a:schemeClr>
                </a:contourClr>
              </a:sp3d>
            </c:spPr>
          </c:bandFmt>
          <c:bandFmt>
            <c:idx val="7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30000"/>
                    <a:shade val="95000"/>
                  </a:schemeClr>
                </a:contourClr>
              </a:sp3d>
            </c:spPr>
          </c:bandFmt>
          <c:bandFmt>
            <c:idx val="8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13000"/>
                    <a:shade val="95000"/>
                  </a:schemeClr>
                </a:contourClr>
              </a:sp3d>
            </c:spPr>
          </c:bandFmt>
          <c:bandFmt>
            <c:idx val="9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95000"/>
                    <a:shade val="95000"/>
                  </a:schemeClr>
                </a:contourClr>
              </a:sp3d>
            </c:spPr>
          </c:bandFmt>
          <c:bandFmt>
            <c:idx val="10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78000"/>
                    <a:shade val="95000"/>
                  </a:schemeClr>
                </a:contourClr>
              </a:sp3d>
            </c:spPr>
          </c:bandFmt>
          <c:bandFmt>
            <c:idx val="11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0000"/>
                    <a:shade val="95000"/>
                  </a:schemeClr>
                </a:contourClr>
              </a:sp3d>
            </c:spPr>
          </c:bandFmt>
          <c:bandFmt>
            <c:idx val="12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3000"/>
                    <a:shade val="95000"/>
                  </a:schemeClr>
                </a:contourClr>
              </a:sp3d>
            </c:spPr>
          </c:bandFmt>
          <c:bandFmt>
            <c:idx val="13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25000"/>
                    <a:shade val="95000"/>
                  </a:schemeClr>
                </a:contourClr>
              </a:sp3d>
            </c:spPr>
          </c:bandFmt>
          <c:bandFmt>
            <c:idx val="14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000"/>
                    <a:shade val="95000"/>
                  </a:schemeClr>
                </a:contourClr>
              </a:sp3d>
            </c:spPr>
          </c:bandFmt>
        </c:bandFmts>
        <c:axId val="-2129987712"/>
        <c:axId val="-2129963680"/>
        <c:axId val="-2128019360"/>
      </c:surface3DChart>
      <c:catAx>
        <c:axId val="-2129987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Stride Size</a:t>
                </a:r>
              </a:p>
            </c:rich>
          </c:tx>
          <c:layout>
            <c:manualLayout>
              <c:xMode val="edge"/>
              <c:yMode val="edge"/>
              <c:x val="0.81073662577142536"/>
              <c:y val="2.3189334643569461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auto val="1"/>
        <c:lblAlgn val="ctr"/>
        <c:lblOffset val="100"/>
        <c:noMultiLvlLbl val="0"/>
      </c:catAx>
      <c:valAx>
        <c:axId val="-212996368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Bandwidth (GB/s)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87712"/>
        <c:crosses val="autoZero"/>
        <c:crossBetween val="midCat"/>
        <c:majorUnit val="5000"/>
        <c:minorUnit val="1000"/>
        <c:dispUnits>
          <c:builtInUnit val="thousands"/>
        </c:dispUnits>
      </c:valAx>
      <c:serAx>
        <c:axId val="-2128019360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Data Size (B)</a:t>
                </a:r>
              </a:p>
            </c:rich>
          </c:tx>
          <c:layout>
            <c:manualLayout>
              <c:xMode val="edge"/>
              <c:yMode val="edge"/>
              <c:x val="0.81005791815356398"/>
              <c:y val="0.8375416396706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E+00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14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'Summary 5930K'!$B$1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5930K'!$B$2:$B$9</c:f>
              <c:numCache>
                <c:formatCode>General</c:formatCode>
                <c:ptCount val="8"/>
                <c:pt idx="0">
                  <c:v>20.126873</c:v>
                </c:pt>
                <c:pt idx="1">
                  <c:v>158.24311399999999</c:v>
                </c:pt>
                <c:pt idx="2">
                  <c:v>530.48085800000001</c:v>
                </c:pt>
                <c:pt idx="3">
                  <c:v>1253.741847</c:v>
                </c:pt>
                <c:pt idx="4">
                  <c:v>2447.027693</c:v>
                </c:pt>
                <c:pt idx="5">
                  <c:v>4222.1907389999997</c:v>
                </c:pt>
                <c:pt idx="6">
                  <c:v>6728.6795359999996</c:v>
                </c:pt>
                <c:pt idx="7">
                  <c:v>10305.105174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70-CB47-A3F9-8D0B9721B8EB}"/>
            </c:ext>
          </c:extLst>
        </c:ser>
        <c:ser>
          <c:idx val="1"/>
          <c:order val="1"/>
          <c:tx>
            <c:strRef>
              <c:f>'Summary 5930K'!$C$1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5930K'!$C$2:$C$9</c:f>
              <c:numCache>
                <c:formatCode>General</c:formatCode>
                <c:ptCount val="8"/>
                <c:pt idx="0">
                  <c:v>20.347946</c:v>
                </c:pt>
                <c:pt idx="1">
                  <c:v>159.12195199999999</c:v>
                </c:pt>
                <c:pt idx="2">
                  <c:v>533.40908899999999</c:v>
                </c:pt>
                <c:pt idx="3">
                  <c:v>1264.1623030000001</c:v>
                </c:pt>
                <c:pt idx="4">
                  <c:v>2456.1560399999998</c:v>
                </c:pt>
                <c:pt idx="5">
                  <c:v>4253.6798879999997</c:v>
                </c:pt>
                <c:pt idx="6">
                  <c:v>6846.4024019999997</c:v>
                </c:pt>
                <c:pt idx="7">
                  <c:v>10751.317434000001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70-CB47-A3F9-8D0B9721B8EB}"/>
            </c:ext>
          </c:extLst>
        </c:ser>
        <c:ser>
          <c:idx val="2"/>
          <c:order val="2"/>
          <c:tx>
            <c:strRef>
              <c:f>'Summary 5930K'!$D$1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5930K'!$D$2:$D$9</c:f>
              <c:numCache>
                <c:formatCode>General</c:formatCode>
                <c:ptCount val="8"/>
                <c:pt idx="0">
                  <c:v>41.750244000000002</c:v>
                </c:pt>
                <c:pt idx="1">
                  <c:v>340.983</c:v>
                </c:pt>
                <c:pt idx="2">
                  <c:v>1150.326219</c:v>
                </c:pt>
                <c:pt idx="3">
                  <c:v>3019.647982</c:v>
                </c:pt>
                <c:pt idx="4">
                  <c:v>12903.786903</c:v>
                </c:pt>
                <c:pt idx="5">
                  <c:v>22059.226008000001</c:v>
                </c:pt>
                <c:pt idx="6">
                  <c:v>36124.322420999997</c:v>
                </c:pt>
                <c:pt idx="7">
                  <c:v>72746.815405999994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70-CB47-A3F9-8D0B9721B8EB}"/>
            </c:ext>
          </c:extLst>
        </c:ser>
        <c:ser>
          <c:idx val="3"/>
          <c:order val="3"/>
          <c:tx>
            <c:strRef>
              <c:f>'Summary 5930K'!$E$1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5930K'!$E$2:$E$9</c:f>
              <c:numCache>
                <c:formatCode>General</c:formatCode>
                <c:ptCount val="8"/>
                <c:pt idx="0">
                  <c:v>44.719192999999997</c:v>
                </c:pt>
                <c:pt idx="1">
                  <c:v>339.54905300000001</c:v>
                </c:pt>
                <c:pt idx="2">
                  <c:v>1144.7112910000001</c:v>
                </c:pt>
                <c:pt idx="3">
                  <c:v>2973.8461860000002</c:v>
                </c:pt>
                <c:pt idx="4">
                  <c:v>12893.833059000001</c:v>
                </c:pt>
                <c:pt idx="5">
                  <c:v>22031.523691999999</c:v>
                </c:pt>
                <c:pt idx="6">
                  <c:v>35899.639244999998</c:v>
                </c:pt>
                <c:pt idx="7">
                  <c:v>68939.029295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70-CB47-A3F9-8D0B9721B8EB}"/>
            </c:ext>
          </c:extLst>
        </c:ser>
        <c:ser>
          <c:idx val="4"/>
          <c:order val="4"/>
          <c:tx>
            <c:strRef>
              <c:f>'Summary 5930K'!$F$1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5930K'!$F$2:$F$9</c:f>
              <c:numCache>
                <c:formatCode>General</c:formatCode>
                <c:ptCount val="8"/>
                <c:pt idx="0">
                  <c:v>48.677992000000003</c:v>
                </c:pt>
                <c:pt idx="1">
                  <c:v>555.12986799999999</c:v>
                </c:pt>
                <c:pt idx="2">
                  <c:v>3279.0115580000002</c:v>
                </c:pt>
                <c:pt idx="3">
                  <c:v>14394.741655</c:v>
                </c:pt>
                <c:pt idx="4">
                  <c:v>28949.714625000001</c:v>
                </c:pt>
                <c:pt idx="5">
                  <c:v>50611.01081</c:v>
                </c:pt>
                <c:pt idx="6">
                  <c:v>84119.325693000006</c:v>
                </c:pt>
                <c:pt idx="7">
                  <c:v>133870.284518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70-CB47-A3F9-8D0B9721B8EB}"/>
            </c:ext>
          </c:extLst>
        </c:ser>
        <c:ser>
          <c:idx val="5"/>
          <c:order val="5"/>
          <c:tx>
            <c:strRef>
              <c:f>'Summary 5930K'!$G$1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5930K'!$G$2:$G$9</c:f>
              <c:numCache>
                <c:formatCode>General</c:formatCode>
                <c:ptCount val="8"/>
                <c:pt idx="0">
                  <c:v>42.254652999999998</c:v>
                </c:pt>
                <c:pt idx="1">
                  <c:v>552.88066100000003</c:v>
                </c:pt>
                <c:pt idx="2">
                  <c:v>3268.0433429999998</c:v>
                </c:pt>
                <c:pt idx="3">
                  <c:v>14384.986666999999</c:v>
                </c:pt>
                <c:pt idx="4">
                  <c:v>28926.316745</c:v>
                </c:pt>
                <c:pt idx="5">
                  <c:v>50572.138868000002</c:v>
                </c:pt>
                <c:pt idx="6">
                  <c:v>83929.270317999995</c:v>
                </c:pt>
                <c:pt idx="7">
                  <c:v>125652.548165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70-CB47-A3F9-8D0B9721B8EB}"/>
            </c:ext>
          </c:extLst>
        </c:ser>
        <c:ser>
          <c:idx val="6"/>
          <c:order val="6"/>
          <c:tx>
            <c:strRef>
              <c:f>'Summary 5930K'!$H$1</c:f>
              <c:strCache>
                <c:ptCount val="1"/>
                <c:pt idx="0">
                  <c:v>blocked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'Summary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5930K'!$H$2:$H$9</c:f>
              <c:numCache>
                <c:formatCode>General</c:formatCode>
                <c:ptCount val="8"/>
                <c:pt idx="0">
                  <c:v>25.523472999999999</c:v>
                </c:pt>
                <c:pt idx="1">
                  <c:v>204.38924</c:v>
                </c:pt>
                <c:pt idx="2">
                  <c:v>688.12458700000002</c:v>
                </c:pt>
                <c:pt idx="3">
                  <c:v>1634.143507</c:v>
                </c:pt>
                <c:pt idx="4">
                  <c:v>3187.2731990000002</c:v>
                </c:pt>
                <c:pt idx="5">
                  <c:v>5517.868633</c:v>
                </c:pt>
                <c:pt idx="6">
                  <c:v>8754.7882590000008</c:v>
                </c:pt>
                <c:pt idx="7">
                  <c:v>13122.573251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70-CB47-A3F9-8D0B9721B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'Summary 6700'!$B$1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6700'!$B$2:$B$9</c:f>
              <c:numCache>
                <c:formatCode>General</c:formatCode>
                <c:ptCount val="8"/>
                <c:pt idx="0">
                  <c:v>24.228187999999999</c:v>
                </c:pt>
                <c:pt idx="1">
                  <c:v>190.513451</c:v>
                </c:pt>
                <c:pt idx="2">
                  <c:v>679.15695800000003</c:v>
                </c:pt>
                <c:pt idx="3">
                  <c:v>1493.198713</c:v>
                </c:pt>
                <c:pt idx="4">
                  <c:v>2912.8407189999998</c:v>
                </c:pt>
                <c:pt idx="5">
                  <c:v>5039.2888700000003</c:v>
                </c:pt>
                <c:pt idx="6">
                  <c:v>8131.915</c:v>
                </c:pt>
                <c:pt idx="7">
                  <c:v>12191.557169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7-394B-89DF-59815E7BA516}"/>
            </c:ext>
          </c:extLst>
        </c:ser>
        <c:ser>
          <c:idx val="1"/>
          <c:order val="1"/>
          <c:tx>
            <c:strRef>
              <c:f>'Summary 6700'!$C$1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6700'!$C$2:$C$9</c:f>
              <c:numCache>
                <c:formatCode>General</c:formatCode>
                <c:ptCount val="8"/>
                <c:pt idx="0">
                  <c:v>27.466023</c:v>
                </c:pt>
                <c:pt idx="1">
                  <c:v>200.54963900000001</c:v>
                </c:pt>
                <c:pt idx="2">
                  <c:v>680.77208599999994</c:v>
                </c:pt>
                <c:pt idx="3">
                  <c:v>1565.2440590000001</c:v>
                </c:pt>
                <c:pt idx="4">
                  <c:v>3025.5580049999999</c:v>
                </c:pt>
                <c:pt idx="5">
                  <c:v>5289.4395059999997</c:v>
                </c:pt>
                <c:pt idx="6">
                  <c:v>8363.6250870000003</c:v>
                </c:pt>
                <c:pt idx="7">
                  <c:v>12473.856051999999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7-394B-89DF-59815E7BA516}"/>
            </c:ext>
          </c:extLst>
        </c:ser>
        <c:ser>
          <c:idx val="2"/>
          <c:order val="2"/>
          <c:tx>
            <c:strRef>
              <c:f>'Summary 6700'!$D$1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6700'!$D$2:$D$9</c:f>
              <c:numCache>
                <c:formatCode>General</c:formatCode>
                <c:ptCount val="8"/>
                <c:pt idx="0">
                  <c:v>46.661206999999997</c:v>
                </c:pt>
                <c:pt idx="1">
                  <c:v>405.03479599999997</c:v>
                </c:pt>
                <c:pt idx="2">
                  <c:v>1371.135311</c:v>
                </c:pt>
                <c:pt idx="3">
                  <c:v>3431.6004459999999</c:v>
                </c:pt>
                <c:pt idx="4">
                  <c:v>6510.5259990000004</c:v>
                </c:pt>
                <c:pt idx="5">
                  <c:v>12184.900175000001</c:v>
                </c:pt>
                <c:pt idx="6">
                  <c:v>23211.189136000001</c:v>
                </c:pt>
                <c:pt idx="7">
                  <c:v>43487.218473000001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47-394B-89DF-59815E7BA516}"/>
            </c:ext>
          </c:extLst>
        </c:ser>
        <c:ser>
          <c:idx val="3"/>
          <c:order val="3"/>
          <c:tx>
            <c:strRef>
              <c:f>'Summary 6700'!$E$1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6700'!$E$2:$E$9</c:f>
              <c:numCache>
                <c:formatCode>General</c:formatCode>
                <c:ptCount val="8"/>
                <c:pt idx="0">
                  <c:v>47.481577999999999</c:v>
                </c:pt>
                <c:pt idx="1">
                  <c:v>397.221451</c:v>
                </c:pt>
                <c:pt idx="2">
                  <c:v>1374.163092</c:v>
                </c:pt>
                <c:pt idx="3">
                  <c:v>3619.4736640000001</c:v>
                </c:pt>
                <c:pt idx="4">
                  <c:v>7046.4017030000005</c:v>
                </c:pt>
                <c:pt idx="5">
                  <c:v>12682.624823</c:v>
                </c:pt>
                <c:pt idx="6">
                  <c:v>23974.151003999999</c:v>
                </c:pt>
                <c:pt idx="7">
                  <c:v>59216.376132999998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47-394B-89DF-59815E7BA516}"/>
            </c:ext>
          </c:extLst>
        </c:ser>
        <c:ser>
          <c:idx val="4"/>
          <c:order val="4"/>
          <c:tx>
            <c:strRef>
              <c:f>'Summary 6700'!$F$1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6700'!$F$2:$F$9</c:f>
              <c:numCache>
                <c:formatCode>General</c:formatCode>
                <c:ptCount val="8"/>
                <c:pt idx="0">
                  <c:v>53.592146</c:v>
                </c:pt>
                <c:pt idx="1">
                  <c:v>593.22669599999995</c:v>
                </c:pt>
                <c:pt idx="2">
                  <c:v>1776.039207</c:v>
                </c:pt>
                <c:pt idx="3">
                  <c:v>8376.2923969999993</c:v>
                </c:pt>
                <c:pt idx="4">
                  <c:v>16969.393489999999</c:v>
                </c:pt>
                <c:pt idx="5">
                  <c:v>29901.137909000001</c:v>
                </c:pt>
                <c:pt idx="6">
                  <c:v>49602.972300000001</c:v>
                </c:pt>
                <c:pt idx="7">
                  <c:v>97180.681297000003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47-394B-89DF-59815E7BA516}"/>
            </c:ext>
          </c:extLst>
        </c:ser>
        <c:ser>
          <c:idx val="5"/>
          <c:order val="5"/>
          <c:tx>
            <c:strRef>
              <c:f>'Summary 6700'!$G$1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6700'!$G$2:$G$9</c:f>
              <c:numCache>
                <c:formatCode>General</c:formatCode>
                <c:ptCount val="8"/>
                <c:pt idx="0">
                  <c:v>59.264462000000002</c:v>
                </c:pt>
                <c:pt idx="1">
                  <c:v>643.66932199999997</c:v>
                </c:pt>
                <c:pt idx="2">
                  <c:v>1793.2005380000001</c:v>
                </c:pt>
                <c:pt idx="3">
                  <c:v>8132.6740090000003</c:v>
                </c:pt>
                <c:pt idx="4">
                  <c:v>16108.675148</c:v>
                </c:pt>
                <c:pt idx="5">
                  <c:v>28240.955537000002</c:v>
                </c:pt>
                <c:pt idx="6">
                  <c:v>46500.61838</c:v>
                </c:pt>
                <c:pt idx="7">
                  <c:v>90378.413451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47-394B-89DF-59815E7BA516}"/>
            </c:ext>
          </c:extLst>
        </c:ser>
        <c:ser>
          <c:idx val="6"/>
          <c:order val="6"/>
          <c:tx>
            <c:strRef>
              <c:f>'Summary 6700'!$H$1</c:f>
              <c:strCache>
                <c:ptCount val="1"/>
                <c:pt idx="0">
                  <c:v>blocked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'Summary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6700'!$H$2:$H$9</c:f>
              <c:numCache>
                <c:formatCode>General</c:formatCode>
                <c:ptCount val="8"/>
                <c:pt idx="0">
                  <c:v>20.910806999999998</c:v>
                </c:pt>
                <c:pt idx="1">
                  <c:v>163.05097000000001</c:v>
                </c:pt>
                <c:pt idx="2">
                  <c:v>545.48366499999997</c:v>
                </c:pt>
                <c:pt idx="3">
                  <c:v>1307.636139</c:v>
                </c:pt>
                <c:pt idx="4">
                  <c:v>2539.7076120000002</c:v>
                </c:pt>
                <c:pt idx="5">
                  <c:v>4428.4404379999996</c:v>
                </c:pt>
                <c:pt idx="6">
                  <c:v>6957.9192000000003</c:v>
                </c:pt>
                <c:pt idx="7">
                  <c:v>10587.670131999999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47-394B-89DF-59815E7BA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'Summary 8086K'!$B$1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8086K'!$B$2:$B$9</c:f>
              <c:numCache>
                <c:formatCode>General</c:formatCode>
                <c:ptCount val="8"/>
                <c:pt idx="0">
                  <c:v>24.228187999999999</c:v>
                </c:pt>
                <c:pt idx="1">
                  <c:v>190.513451</c:v>
                </c:pt>
                <c:pt idx="2">
                  <c:v>679.15695800000003</c:v>
                </c:pt>
                <c:pt idx="3">
                  <c:v>1493.198713</c:v>
                </c:pt>
                <c:pt idx="4">
                  <c:v>2912.8407189999998</c:v>
                </c:pt>
                <c:pt idx="5">
                  <c:v>5039.2888700000003</c:v>
                </c:pt>
                <c:pt idx="6">
                  <c:v>8131.915</c:v>
                </c:pt>
                <c:pt idx="7">
                  <c:v>12191.557169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8-5449-AE54-28E979AF8A59}"/>
            </c:ext>
          </c:extLst>
        </c:ser>
        <c:ser>
          <c:idx val="1"/>
          <c:order val="1"/>
          <c:tx>
            <c:strRef>
              <c:f>'Summary 8086K'!$C$1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8086K'!$C$2:$C$9</c:f>
              <c:numCache>
                <c:formatCode>General</c:formatCode>
                <c:ptCount val="8"/>
                <c:pt idx="0">
                  <c:v>27.466023</c:v>
                </c:pt>
                <c:pt idx="1">
                  <c:v>200.54963900000001</c:v>
                </c:pt>
                <c:pt idx="2">
                  <c:v>680.77208599999994</c:v>
                </c:pt>
                <c:pt idx="3">
                  <c:v>1565.2440590000001</c:v>
                </c:pt>
                <c:pt idx="4">
                  <c:v>3025.5580049999999</c:v>
                </c:pt>
                <c:pt idx="5">
                  <c:v>5289.4395059999997</c:v>
                </c:pt>
                <c:pt idx="6">
                  <c:v>8363.6250870000003</c:v>
                </c:pt>
                <c:pt idx="7">
                  <c:v>12473.856051999999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88-5449-AE54-28E979AF8A59}"/>
            </c:ext>
          </c:extLst>
        </c:ser>
        <c:ser>
          <c:idx val="2"/>
          <c:order val="2"/>
          <c:tx>
            <c:strRef>
              <c:f>'Summary 8086K'!$D$1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8086K'!$D$2:$D$9</c:f>
              <c:numCache>
                <c:formatCode>General</c:formatCode>
                <c:ptCount val="8"/>
                <c:pt idx="0">
                  <c:v>46.661206999999997</c:v>
                </c:pt>
                <c:pt idx="1">
                  <c:v>405.03479599999997</c:v>
                </c:pt>
                <c:pt idx="2">
                  <c:v>1371.135311</c:v>
                </c:pt>
                <c:pt idx="3">
                  <c:v>3431.6004459999999</c:v>
                </c:pt>
                <c:pt idx="4">
                  <c:v>6510.5259990000004</c:v>
                </c:pt>
                <c:pt idx="5">
                  <c:v>12184.900175000001</c:v>
                </c:pt>
                <c:pt idx="6">
                  <c:v>23211.189136000001</c:v>
                </c:pt>
                <c:pt idx="7">
                  <c:v>43487.218473000001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88-5449-AE54-28E979AF8A59}"/>
            </c:ext>
          </c:extLst>
        </c:ser>
        <c:ser>
          <c:idx val="3"/>
          <c:order val="3"/>
          <c:tx>
            <c:strRef>
              <c:f>'Summary 8086K'!$E$1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8086K'!$E$2:$E$9</c:f>
              <c:numCache>
                <c:formatCode>General</c:formatCode>
                <c:ptCount val="8"/>
                <c:pt idx="0">
                  <c:v>47.481577999999999</c:v>
                </c:pt>
                <c:pt idx="1">
                  <c:v>397.221451</c:v>
                </c:pt>
                <c:pt idx="2">
                  <c:v>1374.163092</c:v>
                </c:pt>
                <c:pt idx="3">
                  <c:v>3619.4736640000001</c:v>
                </c:pt>
                <c:pt idx="4">
                  <c:v>7046.4017030000005</c:v>
                </c:pt>
                <c:pt idx="5">
                  <c:v>12682.624823</c:v>
                </c:pt>
                <c:pt idx="6">
                  <c:v>23974.151003999999</c:v>
                </c:pt>
                <c:pt idx="7">
                  <c:v>59216.376132999998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88-5449-AE54-28E979AF8A59}"/>
            </c:ext>
          </c:extLst>
        </c:ser>
        <c:ser>
          <c:idx val="4"/>
          <c:order val="4"/>
          <c:tx>
            <c:strRef>
              <c:f>'Summary 8086K'!$F$1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8086K'!$F$2:$F$9</c:f>
              <c:numCache>
                <c:formatCode>General</c:formatCode>
                <c:ptCount val="8"/>
                <c:pt idx="0">
                  <c:v>53.592146</c:v>
                </c:pt>
                <c:pt idx="1">
                  <c:v>593.22669599999995</c:v>
                </c:pt>
                <c:pt idx="2">
                  <c:v>1776.039207</c:v>
                </c:pt>
                <c:pt idx="3">
                  <c:v>8376.2923969999993</c:v>
                </c:pt>
                <c:pt idx="4">
                  <c:v>16969.393489999999</c:v>
                </c:pt>
                <c:pt idx="5">
                  <c:v>29901.137909000001</c:v>
                </c:pt>
                <c:pt idx="6">
                  <c:v>49602.972300000001</c:v>
                </c:pt>
                <c:pt idx="7">
                  <c:v>97180.681297000003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88-5449-AE54-28E979AF8A59}"/>
            </c:ext>
          </c:extLst>
        </c:ser>
        <c:ser>
          <c:idx val="5"/>
          <c:order val="5"/>
          <c:tx>
            <c:strRef>
              <c:f>'Summary 8086K'!$G$1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8086K'!$G$2:$G$9</c:f>
              <c:numCache>
                <c:formatCode>General</c:formatCode>
                <c:ptCount val="8"/>
                <c:pt idx="0">
                  <c:v>59.264462000000002</c:v>
                </c:pt>
                <c:pt idx="1">
                  <c:v>643.66932199999997</c:v>
                </c:pt>
                <c:pt idx="2">
                  <c:v>1793.2005380000001</c:v>
                </c:pt>
                <c:pt idx="3">
                  <c:v>8132.6740090000003</c:v>
                </c:pt>
                <c:pt idx="4">
                  <c:v>16108.675148</c:v>
                </c:pt>
                <c:pt idx="5">
                  <c:v>28240.955537000002</c:v>
                </c:pt>
                <c:pt idx="6">
                  <c:v>46500.61838</c:v>
                </c:pt>
                <c:pt idx="7">
                  <c:v>90378.413451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88-5449-AE54-28E979AF8A59}"/>
            </c:ext>
          </c:extLst>
        </c:ser>
        <c:ser>
          <c:idx val="6"/>
          <c:order val="6"/>
          <c:tx>
            <c:strRef>
              <c:f>'Summary 8086K'!$H$1</c:f>
              <c:strCache>
                <c:ptCount val="1"/>
                <c:pt idx="0">
                  <c:v>blocked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'Summary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'Summary 8086K'!$H$2:$H$9</c:f>
              <c:numCache>
                <c:formatCode>General</c:formatCode>
                <c:ptCount val="8"/>
                <c:pt idx="0">
                  <c:v>27.451737999999999</c:v>
                </c:pt>
                <c:pt idx="1">
                  <c:v>210.48788500000001</c:v>
                </c:pt>
                <c:pt idx="2">
                  <c:v>703.935295</c:v>
                </c:pt>
                <c:pt idx="3">
                  <c:v>1718.471722</c:v>
                </c:pt>
                <c:pt idx="4">
                  <c:v>3282.1294309999998</c:v>
                </c:pt>
                <c:pt idx="5">
                  <c:v>5650.7034830000002</c:v>
                </c:pt>
                <c:pt idx="6">
                  <c:v>8949.4295139999995</c:v>
                </c:pt>
                <c:pt idx="7">
                  <c:v>13578.170413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88-5449-AE54-28E979AF8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30"/>
      <c:depthPercent val="100"/>
      <c:rAngAx val="0"/>
      <c:perspective val="1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surface3DChart>
        <c:wireframe val="0"/>
        <c:ser>
          <c:idx val="1"/>
          <c:order val="0"/>
          <c:tx>
            <c:strRef>
              <c:f>'6700 MM'!$A$2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46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MM'!$B$2:$P$2</c:f>
              <c:numCache>
                <c:formatCode>General</c:formatCode>
                <c:ptCount val="15"/>
                <c:pt idx="0">
                  <c:v>54659</c:v>
                </c:pt>
                <c:pt idx="1">
                  <c:v>53920</c:v>
                </c:pt>
                <c:pt idx="2">
                  <c:v>52412</c:v>
                </c:pt>
                <c:pt idx="3">
                  <c:v>49566</c:v>
                </c:pt>
                <c:pt idx="4">
                  <c:v>49477</c:v>
                </c:pt>
                <c:pt idx="5">
                  <c:v>47069</c:v>
                </c:pt>
                <c:pt idx="6">
                  <c:v>45590</c:v>
                </c:pt>
                <c:pt idx="7">
                  <c:v>42448</c:v>
                </c:pt>
                <c:pt idx="8">
                  <c:v>42213</c:v>
                </c:pt>
                <c:pt idx="9">
                  <c:v>43126</c:v>
                </c:pt>
                <c:pt idx="10">
                  <c:v>41443</c:v>
                </c:pt>
                <c:pt idx="11">
                  <c:v>39109</c:v>
                </c:pt>
                <c:pt idx="12">
                  <c:v>40243</c:v>
                </c:pt>
                <c:pt idx="13">
                  <c:v>37369</c:v>
                </c:pt>
                <c:pt idx="14">
                  <c:v>40914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F-4344-B243-74E930BD06F3}"/>
            </c:ext>
          </c:extLst>
        </c:ser>
        <c:ser>
          <c:idx val="2"/>
          <c:order val="1"/>
          <c:tx>
            <c:strRef>
              <c:f>'6700 MM'!$A$3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54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MM'!$B$3:$P$3</c:f>
              <c:numCache>
                <c:formatCode>General</c:formatCode>
                <c:ptCount val="15"/>
                <c:pt idx="0">
                  <c:v>54753</c:v>
                </c:pt>
                <c:pt idx="1">
                  <c:v>54565</c:v>
                </c:pt>
                <c:pt idx="2">
                  <c:v>53600</c:v>
                </c:pt>
                <c:pt idx="3">
                  <c:v>51155</c:v>
                </c:pt>
                <c:pt idx="4">
                  <c:v>49678</c:v>
                </c:pt>
                <c:pt idx="5">
                  <c:v>48362</c:v>
                </c:pt>
                <c:pt idx="6">
                  <c:v>49297</c:v>
                </c:pt>
                <c:pt idx="7">
                  <c:v>46942</c:v>
                </c:pt>
                <c:pt idx="8">
                  <c:v>48574</c:v>
                </c:pt>
                <c:pt idx="9">
                  <c:v>47631</c:v>
                </c:pt>
                <c:pt idx="10">
                  <c:v>48756</c:v>
                </c:pt>
                <c:pt idx="11">
                  <c:v>45852</c:v>
                </c:pt>
                <c:pt idx="12">
                  <c:v>49097</c:v>
                </c:pt>
                <c:pt idx="13">
                  <c:v>46520</c:v>
                </c:pt>
                <c:pt idx="14">
                  <c:v>45753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F-4344-B243-74E930BD06F3}"/>
            </c:ext>
          </c:extLst>
        </c:ser>
        <c:ser>
          <c:idx val="3"/>
          <c:order val="2"/>
          <c:tx>
            <c:strRef>
              <c:f>'6700 MM'!$A$4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62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MM'!$B$4:$P$4</c:f>
              <c:numCache>
                <c:formatCode>General</c:formatCode>
                <c:ptCount val="15"/>
                <c:pt idx="0">
                  <c:v>44365</c:v>
                </c:pt>
                <c:pt idx="1">
                  <c:v>34472</c:v>
                </c:pt>
                <c:pt idx="2">
                  <c:v>33886</c:v>
                </c:pt>
                <c:pt idx="3">
                  <c:v>31203</c:v>
                </c:pt>
                <c:pt idx="4">
                  <c:v>25690</c:v>
                </c:pt>
                <c:pt idx="5">
                  <c:v>22759</c:v>
                </c:pt>
                <c:pt idx="6">
                  <c:v>19466</c:v>
                </c:pt>
                <c:pt idx="7">
                  <c:v>16625</c:v>
                </c:pt>
                <c:pt idx="8">
                  <c:v>16083</c:v>
                </c:pt>
                <c:pt idx="9">
                  <c:v>17000</c:v>
                </c:pt>
                <c:pt idx="10">
                  <c:v>16845</c:v>
                </c:pt>
                <c:pt idx="11">
                  <c:v>17528</c:v>
                </c:pt>
                <c:pt idx="12">
                  <c:v>17889</c:v>
                </c:pt>
                <c:pt idx="13">
                  <c:v>18650</c:v>
                </c:pt>
                <c:pt idx="14">
                  <c:v>38868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EF-4344-B243-74E930BD06F3}"/>
            </c:ext>
          </c:extLst>
        </c:ser>
        <c:ser>
          <c:idx val="4"/>
          <c:order val="3"/>
          <c:tx>
            <c:strRef>
              <c:f>'6700 MM'!$A$5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1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MM'!$B$5:$P$5</c:f>
              <c:numCache>
                <c:formatCode>General</c:formatCode>
                <c:ptCount val="15"/>
                <c:pt idx="0">
                  <c:v>43780</c:v>
                </c:pt>
                <c:pt idx="1">
                  <c:v>35001</c:v>
                </c:pt>
                <c:pt idx="2">
                  <c:v>33512</c:v>
                </c:pt>
                <c:pt idx="3">
                  <c:v>31264</c:v>
                </c:pt>
                <c:pt idx="4">
                  <c:v>27727</c:v>
                </c:pt>
                <c:pt idx="5">
                  <c:v>24573</c:v>
                </c:pt>
                <c:pt idx="6">
                  <c:v>21831</c:v>
                </c:pt>
                <c:pt idx="7">
                  <c:v>19476</c:v>
                </c:pt>
                <c:pt idx="8">
                  <c:v>19145</c:v>
                </c:pt>
                <c:pt idx="9">
                  <c:v>19014</c:v>
                </c:pt>
                <c:pt idx="10">
                  <c:v>18950</c:v>
                </c:pt>
                <c:pt idx="11">
                  <c:v>19067</c:v>
                </c:pt>
                <c:pt idx="12">
                  <c:v>18869</c:v>
                </c:pt>
                <c:pt idx="13">
                  <c:v>19139</c:v>
                </c:pt>
                <c:pt idx="14">
                  <c:v>18606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EF-4344-B243-74E930BD06F3}"/>
            </c:ext>
          </c:extLst>
        </c:ser>
        <c:ser>
          <c:idx val="5"/>
          <c:order val="4"/>
          <c:tx>
            <c:strRef>
              <c:f>'6700 MM'!$A$6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9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MM'!$B$6:$P$6</c:f>
              <c:numCache>
                <c:formatCode>General</c:formatCode>
                <c:ptCount val="15"/>
                <c:pt idx="0">
                  <c:v>41056</c:v>
                </c:pt>
                <c:pt idx="1">
                  <c:v>31825</c:v>
                </c:pt>
                <c:pt idx="2">
                  <c:v>28791</c:v>
                </c:pt>
                <c:pt idx="3">
                  <c:v>25978</c:v>
                </c:pt>
                <c:pt idx="4">
                  <c:v>22770</c:v>
                </c:pt>
                <c:pt idx="5">
                  <c:v>19860</c:v>
                </c:pt>
                <c:pt idx="6">
                  <c:v>17392</c:v>
                </c:pt>
                <c:pt idx="7">
                  <c:v>15725</c:v>
                </c:pt>
                <c:pt idx="8">
                  <c:v>15450</c:v>
                </c:pt>
                <c:pt idx="9">
                  <c:v>15783</c:v>
                </c:pt>
                <c:pt idx="10">
                  <c:v>15696</c:v>
                </c:pt>
                <c:pt idx="11">
                  <c:v>16307</c:v>
                </c:pt>
                <c:pt idx="12">
                  <c:v>17906</c:v>
                </c:pt>
                <c:pt idx="13">
                  <c:v>17207</c:v>
                </c:pt>
                <c:pt idx="14">
                  <c:v>17733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EF-4344-B243-74E930BD06F3}"/>
            </c:ext>
          </c:extLst>
        </c:ser>
        <c:ser>
          <c:idx val="6"/>
          <c:order val="5"/>
          <c:tx>
            <c:strRef>
              <c:f>'6700 MM'!$A$7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87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MM'!$B$7:$P$7</c:f>
              <c:numCache>
                <c:formatCode>General</c:formatCode>
                <c:ptCount val="15"/>
                <c:pt idx="0">
                  <c:v>39227</c:v>
                </c:pt>
                <c:pt idx="1">
                  <c:v>29943</c:v>
                </c:pt>
                <c:pt idx="2">
                  <c:v>24995</c:v>
                </c:pt>
                <c:pt idx="3">
                  <c:v>20235</c:v>
                </c:pt>
                <c:pt idx="4">
                  <c:v>16917</c:v>
                </c:pt>
                <c:pt idx="5">
                  <c:v>14501</c:v>
                </c:pt>
                <c:pt idx="6">
                  <c:v>12638</c:v>
                </c:pt>
                <c:pt idx="7">
                  <c:v>11181</c:v>
                </c:pt>
                <c:pt idx="8">
                  <c:v>10789</c:v>
                </c:pt>
                <c:pt idx="9">
                  <c:v>10495</c:v>
                </c:pt>
                <c:pt idx="10">
                  <c:v>10241</c:v>
                </c:pt>
                <c:pt idx="11">
                  <c:v>9994</c:v>
                </c:pt>
                <c:pt idx="12">
                  <c:v>10043</c:v>
                </c:pt>
                <c:pt idx="13">
                  <c:v>10150</c:v>
                </c:pt>
                <c:pt idx="14">
                  <c:v>10106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EF-4344-B243-74E930BD06F3}"/>
            </c:ext>
          </c:extLst>
        </c:ser>
        <c:ser>
          <c:idx val="7"/>
          <c:order val="6"/>
          <c:tx>
            <c:strRef>
              <c:f>'6700 MM'!$A$8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95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MM'!$B$8:$P$8</c:f>
              <c:numCache>
                <c:formatCode>General</c:formatCode>
                <c:ptCount val="15"/>
                <c:pt idx="0">
                  <c:v>38903</c:v>
                </c:pt>
                <c:pt idx="1">
                  <c:v>29446</c:v>
                </c:pt>
                <c:pt idx="2">
                  <c:v>24639</c:v>
                </c:pt>
                <c:pt idx="3">
                  <c:v>19867</c:v>
                </c:pt>
                <c:pt idx="4">
                  <c:v>16582</c:v>
                </c:pt>
                <c:pt idx="5">
                  <c:v>14252</c:v>
                </c:pt>
                <c:pt idx="6">
                  <c:v>12439</c:v>
                </c:pt>
                <c:pt idx="7">
                  <c:v>10970</c:v>
                </c:pt>
                <c:pt idx="8">
                  <c:v>10490</c:v>
                </c:pt>
                <c:pt idx="9">
                  <c:v>10128</c:v>
                </c:pt>
                <c:pt idx="10">
                  <c:v>9799</c:v>
                </c:pt>
                <c:pt idx="11">
                  <c:v>9464</c:v>
                </c:pt>
                <c:pt idx="12">
                  <c:v>9258</c:v>
                </c:pt>
                <c:pt idx="13">
                  <c:v>9034</c:v>
                </c:pt>
                <c:pt idx="14">
                  <c:v>8879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EF-4344-B243-74E930BD06F3}"/>
            </c:ext>
          </c:extLst>
        </c:ser>
        <c:ser>
          <c:idx val="8"/>
          <c:order val="7"/>
          <c:tx>
            <c:strRef>
              <c:f>'6700 MM'!$A$9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96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MM'!$B$9:$P$9</c:f>
              <c:numCache>
                <c:formatCode>General</c:formatCode>
                <c:ptCount val="15"/>
                <c:pt idx="0">
                  <c:v>38905</c:v>
                </c:pt>
                <c:pt idx="1">
                  <c:v>29924</c:v>
                </c:pt>
                <c:pt idx="2">
                  <c:v>24802</c:v>
                </c:pt>
                <c:pt idx="3">
                  <c:v>19848</c:v>
                </c:pt>
                <c:pt idx="4">
                  <c:v>16513</c:v>
                </c:pt>
                <c:pt idx="5">
                  <c:v>14151</c:v>
                </c:pt>
                <c:pt idx="6">
                  <c:v>12395</c:v>
                </c:pt>
                <c:pt idx="7">
                  <c:v>10931</c:v>
                </c:pt>
                <c:pt idx="8">
                  <c:v>10523</c:v>
                </c:pt>
                <c:pt idx="9">
                  <c:v>10166</c:v>
                </c:pt>
                <c:pt idx="10">
                  <c:v>9827</c:v>
                </c:pt>
                <c:pt idx="11">
                  <c:v>9529</c:v>
                </c:pt>
                <c:pt idx="12">
                  <c:v>9263</c:v>
                </c:pt>
                <c:pt idx="13">
                  <c:v>9069</c:v>
                </c:pt>
                <c:pt idx="14">
                  <c:v>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EF-4344-B243-74E930BD06F3}"/>
            </c:ext>
          </c:extLst>
        </c:ser>
        <c:ser>
          <c:idx val="9"/>
          <c:order val="8"/>
          <c:tx>
            <c:strRef>
              <c:f>'6700 MM'!$A$10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8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MM'!$B$10:$P$10</c:f>
              <c:numCache>
                <c:formatCode>General</c:formatCode>
                <c:ptCount val="15"/>
                <c:pt idx="0">
                  <c:v>38852</c:v>
                </c:pt>
                <c:pt idx="1">
                  <c:v>29440</c:v>
                </c:pt>
                <c:pt idx="2">
                  <c:v>24582</c:v>
                </c:pt>
                <c:pt idx="3">
                  <c:v>19910</c:v>
                </c:pt>
                <c:pt idx="4">
                  <c:v>16547</c:v>
                </c:pt>
                <c:pt idx="5">
                  <c:v>14234</c:v>
                </c:pt>
                <c:pt idx="6">
                  <c:v>12452</c:v>
                </c:pt>
                <c:pt idx="7">
                  <c:v>11008</c:v>
                </c:pt>
                <c:pt idx="8">
                  <c:v>10543</c:v>
                </c:pt>
                <c:pt idx="9">
                  <c:v>10185</c:v>
                </c:pt>
                <c:pt idx="10">
                  <c:v>9824</c:v>
                </c:pt>
                <c:pt idx="11">
                  <c:v>9509</c:v>
                </c:pt>
                <c:pt idx="12">
                  <c:v>9274</c:v>
                </c:pt>
                <c:pt idx="13">
                  <c:v>9052</c:v>
                </c:pt>
                <c:pt idx="14">
                  <c:v>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EF-4344-B243-74E930BD06F3}"/>
            </c:ext>
          </c:extLst>
        </c:ser>
        <c:ser>
          <c:idx val="10"/>
          <c:order val="9"/>
          <c:tx>
            <c:strRef>
              <c:f>'6700 MM'!$A$11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0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MM'!$B$11:$P$11</c:f>
              <c:numCache>
                <c:formatCode>General</c:formatCode>
                <c:ptCount val="15"/>
                <c:pt idx="0">
                  <c:v>29610</c:v>
                </c:pt>
                <c:pt idx="1">
                  <c:v>19899</c:v>
                </c:pt>
                <c:pt idx="2">
                  <c:v>15684</c:v>
                </c:pt>
                <c:pt idx="3">
                  <c:v>12635</c:v>
                </c:pt>
                <c:pt idx="4">
                  <c:v>9606</c:v>
                </c:pt>
                <c:pt idx="5">
                  <c:v>7314</c:v>
                </c:pt>
                <c:pt idx="6">
                  <c:v>6440</c:v>
                </c:pt>
                <c:pt idx="7">
                  <c:v>5794</c:v>
                </c:pt>
                <c:pt idx="8">
                  <c:v>6062</c:v>
                </c:pt>
                <c:pt idx="9">
                  <c:v>6273</c:v>
                </c:pt>
                <c:pt idx="10">
                  <c:v>6454</c:v>
                </c:pt>
                <c:pt idx="11">
                  <c:v>6404</c:v>
                </c:pt>
                <c:pt idx="12">
                  <c:v>6576</c:v>
                </c:pt>
                <c:pt idx="13">
                  <c:v>6671</c:v>
                </c:pt>
                <c:pt idx="14">
                  <c:v>6824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CEF-4344-B243-74E930BD06F3}"/>
            </c:ext>
          </c:extLst>
        </c:ser>
        <c:ser>
          <c:idx val="11"/>
          <c:order val="10"/>
          <c:tx>
            <c:strRef>
              <c:f>'6700 MM'!$A$12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72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MM'!$B$12:$P$12</c:f>
              <c:numCache>
                <c:formatCode>General</c:formatCode>
                <c:ptCount val="15"/>
                <c:pt idx="0">
                  <c:v>22373</c:v>
                </c:pt>
                <c:pt idx="1">
                  <c:v>14100</c:v>
                </c:pt>
                <c:pt idx="2">
                  <c:v>9662</c:v>
                </c:pt>
                <c:pt idx="3">
                  <c:v>7286</c:v>
                </c:pt>
                <c:pt idx="4">
                  <c:v>6073</c:v>
                </c:pt>
                <c:pt idx="5">
                  <c:v>5309</c:v>
                </c:pt>
                <c:pt idx="6">
                  <c:v>4668</c:v>
                </c:pt>
                <c:pt idx="7">
                  <c:v>4216</c:v>
                </c:pt>
                <c:pt idx="8">
                  <c:v>4009</c:v>
                </c:pt>
                <c:pt idx="9">
                  <c:v>3776</c:v>
                </c:pt>
                <c:pt idx="10">
                  <c:v>3661</c:v>
                </c:pt>
                <c:pt idx="11">
                  <c:v>3532</c:v>
                </c:pt>
                <c:pt idx="12">
                  <c:v>3378</c:v>
                </c:pt>
                <c:pt idx="13">
                  <c:v>3313</c:v>
                </c:pt>
                <c:pt idx="14">
                  <c:v>3275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EF-4344-B243-74E930BD06F3}"/>
            </c:ext>
          </c:extLst>
        </c:ser>
        <c:ser>
          <c:idx val="12"/>
          <c:order val="11"/>
          <c:tx>
            <c:strRef>
              <c:f>'6700 MM'!$A$13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63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MM'!$B$13:$P$13</c:f>
              <c:numCache>
                <c:formatCode>General</c:formatCode>
                <c:ptCount val="15"/>
                <c:pt idx="0">
                  <c:v>21358</c:v>
                </c:pt>
                <c:pt idx="1">
                  <c:v>13415</c:v>
                </c:pt>
                <c:pt idx="2">
                  <c:v>8806</c:v>
                </c:pt>
                <c:pt idx="3">
                  <c:v>6518</c:v>
                </c:pt>
                <c:pt idx="4">
                  <c:v>5311</c:v>
                </c:pt>
                <c:pt idx="5">
                  <c:v>4452</c:v>
                </c:pt>
                <c:pt idx="6">
                  <c:v>3899</c:v>
                </c:pt>
                <c:pt idx="7">
                  <c:v>3497</c:v>
                </c:pt>
                <c:pt idx="8">
                  <c:v>3287</c:v>
                </c:pt>
                <c:pt idx="9">
                  <c:v>3082</c:v>
                </c:pt>
                <c:pt idx="10">
                  <c:v>2882</c:v>
                </c:pt>
                <c:pt idx="11">
                  <c:v>2710</c:v>
                </c:pt>
                <c:pt idx="12">
                  <c:v>2566</c:v>
                </c:pt>
                <c:pt idx="13">
                  <c:v>2458</c:v>
                </c:pt>
                <c:pt idx="14">
                  <c:v>2385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CEF-4344-B243-74E930BD06F3}"/>
            </c:ext>
          </c:extLst>
        </c:ser>
        <c:ser>
          <c:idx val="13"/>
          <c:order val="12"/>
          <c:tx>
            <c:strRef>
              <c:f>'6700 MM'!$A$14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55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MM'!$B$14:$P$14</c:f>
              <c:numCache>
                <c:formatCode>General</c:formatCode>
                <c:ptCount val="15"/>
                <c:pt idx="0">
                  <c:v>20765</c:v>
                </c:pt>
                <c:pt idx="1">
                  <c:v>13124</c:v>
                </c:pt>
                <c:pt idx="2">
                  <c:v>8565</c:v>
                </c:pt>
                <c:pt idx="3">
                  <c:v>6340</c:v>
                </c:pt>
                <c:pt idx="4">
                  <c:v>5151</c:v>
                </c:pt>
                <c:pt idx="5">
                  <c:v>4325</c:v>
                </c:pt>
                <c:pt idx="6">
                  <c:v>3764</c:v>
                </c:pt>
                <c:pt idx="7">
                  <c:v>3378</c:v>
                </c:pt>
                <c:pt idx="8">
                  <c:v>3071</c:v>
                </c:pt>
                <c:pt idx="9">
                  <c:v>2839</c:v>
                </c:pt>
                <c:pt idx="10">
                  <c:v>2640</c:v>
                </c:pt>
                <c:pt idx="11">
                  <c:v>2476</c:v>
                </c:pt>
                <c:pt idx="12">
                  <c:v>2363</c:v>
                </c:pt>
                <c:pt idx="13">
                  <c:v>2261</c:v>
                </c:pt>
                <c:pt idx="14">
                  <c:v>2203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EF-4344-B243-74E930BD06F3}"/>
            </c:ext>
          </c:extLst>
        </c:ser>
        <c:ser>
          <c:idx val="14"/>
          <c:order val="13"/>
          <c:tx>
            <c:strRef>
              <c:f>'6700 MM'!$A$15</c:f>
              <c:strCache>
                <c:ptCount val="1"/>
                <c:pt idx="0">
                  <c:v>128M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47000"/>
                  <a:shade val="95000"/>
                </a:schemeClr>
              </a:contourClr>
            </a:sp3d>
          </c:spPr>
          <c:cat>
            <c:numRef>
              <c:f>'6700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'6700 MM'!$B$15:$P$15</c:f>
              <c:numCache>
                <c:formatCode>General</c:formatCode>
                <c:ptCount val="15"/>
                <c:pt idx="0">
                  <c:v>19218</c:v>
                </c:pt>
                <c:pt idx="1">
                  <c:v>11695</c:v>
                </c:pt>
                <c:pt idx="2">
                  <c:v>8091</c:v>
                </c:pt>
                <c:pt idx="3">
                  <c:v>6154</c:v>
                </c:pt>
                <c:pt idx="4">
                  <c:v>5103</c:v>
                </c:pt>
                <c:pt idx="5">
                  <c:v>4263</c:v>
                </c:pt>
                <c:pt idx="6">
                  <c:v>3689</c:v>
                </c:pt>
                <c:pt idx="7">
                  <c:v>3296</c:v>
                </c:pt>
                <c:pt idx="8">
                  <c:v>2969</c:v>
                </c:pt>
                <c:pt idx="9">
                  <c:v>2744</c:v>
                </c:pt>
                <c:pt idx="10">
                  <c:v>2554</c:v>
                </c:pt>
                <c:pt idx="11">
                  <c:v>2406</c:v>
                </c:pt>
                <c:pt idx="12">
                  <c:v>2292</c:v>
                </c:pt>
                <c:pt idx="13">
                  <c:v>2213</c:v>
                </c:pt>
                <c:pt idx="14">
                  <c:v>2158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CEF-4344-B243-74E930BD06F3}"/>
            </c:ext>
          </c:extLst>
        </c:ser>
        <c:bandFmts>
          <c:bandFmt>
            <c:idx val="0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47000"/>
                    <a:shade val="95000"/>
                  </a:schemeClr>
                </a:contourClr>
              </a:sp3d>
            </c:spPr>
          </c:bandFmt>
          <c:bandFmt>
            <c:idx val="1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65000"/>
                    <a:shade val="95000"/>
                  </a:schemeClr>
                </a:contourClr>
              </a:sp3d>
            </c:spPr>
          </c:bandFmt>
          <c:bandFmt>
            <c:idx val="2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82000"/>
                    <a:shade val="95000"/>
                  </a:schemeClr>
                </a:contourClr>
              </a:sp3d>
            </c:spPr>
          </c:bandFmt>
          <c:bandFmt>
            <c:idx val="3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95000"/>
                  </a:schemeClr>
                </a:contourClr>
              </a:sp3d>
            </c:spPr>
          </c:bandFmt>
          <c:bandFmt>
            <c:idx val="4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3000"/>
                    <a:shade val="95000"/>
                  </a:schemeClr>
                </a:contourClr>
              </a:sp3d>
            </c:spPr>
          </c:bandFmt>
          <c:bandFmt>
            <c:idx val="5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5000"/>
                    <a:shade val="95000"/>
                  </a:schemeClr>
                </a:contourClr>
              </a:sp3d>
            </c:spPr>
          </c:bandFmt>
          <c:bandFmt>
            <c:idx val="6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8000"/>
                    <a:shade val="95000"/>
                  </a:schemeClr>
                </a:contourClr>
              </a:sp3d>
            </c:spPr>
          </c:bandFmt>
          <c:bandFmt>
            <c:idx val="7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30000"/>
                    <a:shade val="95000"/>
                  </a:schemeClr>
                </a:contourClr>
              </a:sp3d>
            </c:spPr>
          </c:bandFmt>
          <c:bandFmt>
            <c:idx val="8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13000"/>
                    <a:shade val="95000"/>
                  </a:schemeClr>
                </a:contourClr>
              </a:sp3d>
            </c:spPr>
          </c:bandFmt>
          <c:bandFmt>
            <c:idx val="9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95000"/>
                    <a:shade val="95000"/>
                  </a:schemeClr>
                </a:contourClr>
              </a:sp3d>
            </c:spPr>
          </c:bandFmt>
          <c:bandFmt>
            <c:idx val="10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78000"/>
                    <a:shade val="95000"/>
                  </a:schemeClr>
                </a:contourClr>
              </a:sp3d>
            </c:spPr>
          </c:bandFmt>
          <c:bandFmt>
            <c:idx val="11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0000"/>
                    <a:shade val="95000"/>
                  </a:schemeClr>
                </a:contourClr>
              </a:sp3d>
            </c:spPr>
          </c:bandFmt>
          <c:bandFmt>
            <c:idx val="12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3000"/>
                    <a:shade val="95000"/>
                  </a:schemeClr>
                </a:contourClr>
              </a:sp3d>
            </c:spPr>
          </c:bandFmt>
          <c:bandFmt>
            <c:idx val="13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25000"/>
                    <a:shade val="95000"/>
                  </a:schemeClr>
                </a:contourClr>
              </a:sp3d>
            </c:spPr>
          </c:bandFmt>
          <c:bandFmt>
            <c:idx val="14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000"/>
                    <a:shade val="95000"/>
                  </a:schemeClr>
                </a:contourClr>
              </a:sp3d>
            </c:spPr>
          </c:bandFmt>
        </c:bandFmts>
        <c:axId val="-2129987712"/>
        <c:axId val="-2129963680"/>
        <c:axId val="-2128019360"/>
      </c:surface3DChart>
      <c:catAx>
        <c:axId val="-2129987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Stride Size</a:t>
                </a:r>
              </a:p>
            </c:rich>
          </c:tx>
          <c:layout>
            <c:manualLayout>
              <c:xMode val="edge"/>
              <c:yMode val="edge"/>
              <c:x val="0.81366895669397465"/>
              <c:y val="2.1168609320921683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auto val="1"/>
        <c:lblAlgn val="ctr"/>
        <c:lblOffset val="100"/>
        <c:noMultiLvlLbl val="0"/>
      </c:catAx>
      <c:valAx>
        <c:axId val="-2129963680"/>
        <c:scaling>
          <c:orientation val="minMax"/>
          <c:max val="5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Bandwidth (GB/s)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87712"/>
        <c:crosses val="autoZero"/>
        <c:crossBetween val="midCat"/>
        <c:majorUnit val="5000"/>
        <c:dispUnits>
          <c:builtInUnit val="thousands"/>
        </c:dispUnits>
      </c:valAx>
      <c:serAx>
        <c:axId val="-2128019360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Data Size (B)</a:t>
                </a:r>
              </a:p>
            </c:rich>
          </c:tx>
          <c:layout>
            <c:manualLayout>
              <c:xMode val="edge"/>
              <c:yMode val="edge"/>
              <c:x val="0.81005791815356398"/>
              <c:y val="0.837541639670625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14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30"/>
      <c:depthPercent val="100"/>
      <c:rAngAx val="0"/>
      <c:perspective val="1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surface3DChart>
        <c:wireframe val="0"/>
        <c:ser>
          <c:idx val="1"/>
          <c:order val="0"/>
          <c:tx>
            <c:strRef>
              <c:f>'8086K MM'!$A$2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46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MM'!$B$2:$P$2</c:f>
              <c:numCache>
                <c:formatCode>General</c:formatCode>
                <c:ptCount val="15"/>
                <c:pt idx="0">
                  <c:v>48402</c:v>
                </c:pt>
                <c:pt idx="1">
                  <c:v>47013</c:v>
                </c:pt>
                <c:pt idx="2">
                  <c:v>46280</c:v>
                </c:pt>
                <c:pt idx="3">
                  <c:v>43808</c:v>
                </c:pt>
                <c:pt idx="4">
                  <c:v>42408</c:v>
                </c:pt>
                <c:pt idx="5">
                  <c:v>47069</c:v>
                </c:pt>
                <c:pt idx="6">
                  <c:v>43134</c:v>
                </c:pt>
                <c:pt idx="7">
                  <c:v>43575</c:v>
                </c:pt>
                <c:pt idx="8">
                  <c:v>42081</c:v>
                </c:pt>
                <c:pt idx="9">
                  <c:v>45186</c:v>
                </c:pt>
                <c:pt idx="10">
                  <c:v>41651</c:v>
                </c:pt>
                <c:pt idx="11">
                  <c:v>39854</c:v>
                </c:pt>
                <c:pt idx="12">
                  <c:v>43077</c:v>
                </c:pt>
                <c:pt idx="13">
                  <c:v>39328</c:v>
                </c:pt>
                <c:pt idx="14">
                  <c:v>31883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0-1A47-ABE2-FD822EF24A8C}"/>
            </c:ext>
          </c:extLst>
        </c:ser>
        <c:ser>
          <c:idx val="2"/>
          <c:order val="1"/>
          <c:tx>
            <c:strRef>
              <c:f>'8086K MM'!$A$3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54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MM'!$B$3:$P$3</c:f>
              <c:numCache>
                <c:formatCode>General</c:formatCode>
                <c:ptCount val="15"/>
                <c:pt idx="0">
                  <c:v>48474</c:v>
                </c:pt>
                <c:pt idx="1">
                  <c:v>47421</c:v>
                </c:pt>
                <c:pt idx="2">
                  <c:v>46378</c:v>
                </c:pt>
                <c:pt idx="3">
                  <c:v>45011</c:v>
                </c:pt>
                <c:pt idx="4">
                  <c:v>43326</c:v>
                </c:pt>
                <c:pt idx="5">
                  <c:v>42416</c:v>
                </c:pt>
                <c:pt idx="6">
                  <c:v>42458</c:v>
                </c:pt>
                <c:pt idx="7">
                  <c:v>40355</c:v>
                </c:pt>
                <c:pt idx="8">
                  <c:v>42573</c:v>
                </c:pt>
                <c:pt idx="9">
                  <c:v>42000</c:v>
                </c:pt>
                <c:pt idx="10">
                  <c:v>43160</c:v>
                </c:pt>
                <c:pt idx="11">
                  <c:v>46867</c:v>
                </c:pt>
                <c:pt idx="12">
                  <c:v>42532</c:v>
                </c:pt>
                <c:pt idx="13">
                  <c:v>40172</c:v>
                </c:pt>
                <c:pt idx="14">
                  <c:v>46222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0-1A47-ABE2-FD822EF24A8C}"/>
            </c:ext>
          </c:extLst>
        </c:ser>
        <c:ser>
          <c:idx val="3"/>
          <c:order val="2"/>
          <c:tx>
            <c:strRef>
              <c:f>'8086K MM'!$A$4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62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MM'!$B$4:$P$4</c:f>
              <c:numCache>
                <c:formatCode>General</c:formatCode>
                <c:ptCount val="15"/>
                <c:pt idx="0">
                  <c:v>38545</c:v>
                </c:pt>
                <c:pt idx="1">
                  <c:v>31082</c:v>
                </c:pt>
                <c:pt idx="2">
                  <c:v>30436</c:v>
                </c:pt>
                <c:pt idx="3">
                  <c:v>29561</c:v>
                </c:pt>
                <c:pt idx="4">
                  <c:v>28540</c:v>
                </c:pt>
                <c:pt idx="5">
                  <c:v>26005</c:v>
                </c:pt>
                <c:pt idx="6">
                  <c:v>25016</c:v>
                </c:pt>
                <c:pt idx="7">
                  <c:v>20858</c:v>
                </c:pt>
                <c:pt idx="8">
                  <c:v>18101</c:v>
                </c:pt>
                <c:pt idx="9">
                  <c:v>17892</c:v>
                </c:pt>
                <c:pt idx="10">
                  <c:v>17970</c:v>
                </c:pt>
                <c:pt idx="11">
                  <c:v>21500</c:v>
                </c:pt>
                <c:pt idx="12">
                  <c:v>16248</c:v>
                </c:pt>
                <c:pt idx="13">
                  <c:v>16614</c:v>
                </c:pt>
                <c:pt idx="14">
                  <c:v>33036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D0-1A47-ABE2-FD822EF24A8C}"/>
            </c:ext>
          </c:extLst>
        </c:ser>
        <c:ser>
          <c:idx val="4"/>
          <c:order val="3"/>
          <c:tx>
            <c:strRef>
              <c:f>'8086K MM'!$A$5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1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MM'!$B$5:$P$5</c:f>
              <c:numCache>
                <c:formatCode>General</c:formatCode>
                <c:ptCount val="15"/>
                <c:pt idx="0">
                  <c:v>38633</c:v>
                </c:pt>
                <c:pt idx="1">
                  <c:v>31082</c:v>
                </c:pt>
                <c:pt idx="2">
                  <c:v>30489</c:v>
                </c:pt>
                <c:pt idx="3">
                  <c:v>29018</c:v>
                </c:pt>
                <c:pt idx="4">
                  <c:v>26214</c:v>
                </c:pt>
                <c:pt idx="5">
                  <c:v>23680</c:v>
                </c:pt>
                <c:pt idx="6">
                  <c:v>21308</c:v>
                </c:pt>
                <c:pt idx="7">
                  <c:v>19046</c:v>
                </c:pt>
                <c:pt idx="8">
                  <c:v>18993</c:v>
                </c:pt>
                <c:pt idx="9">
                  <c:v>18598</c:v>
                </c:pt>
                <c:pt idx="10">
                  <c:v>18205</c:v>
                </c:pt>
                <c:pt idx="11">
                  <c:v>19297</c:v>
                </c:pt>
                <c:pt idx="12">
                  <c:v>18593</c:v>
                </c:pt>
                <c:pt idx="13">
                  <c:v>18267</c:v>
                </c:pt>
                <c:pt idx="14">
                  <c:v>18661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0-1A47-ABE2-FD822EF24A8C}"/>
            </c:ext>
          </c:extLst>
        </c:ser>
        <c:ser>
          <c:idx val="5"/>
          <c:order val="4"/>
          <c:tx>
            <c:strRef>
              <c:f>'8086K MM'!$A$6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79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MM'!$B$6:$P$6</c:f>
              <c:numCache>
                <c:formatCode>General</c:formatCode>
                <c:ptCount val="15"/>
                <c:pt idx="0">
                  <c:v>35902</c:v>
                </c:pt>
                <c:pt idx="1">
                  <c:v>26781</c:v>
                </c:pt>
                <c:pt idx="2">
                  <c:v>23609</c:v>
                </c:pt>
                <c:pt idx="3">
                  <c:v>20720</c:v>
                </c:pt>
                <c:pt idx="4">
                  <c:v>17940</c:v>
                </c:pt>
                <c:pt idx="5">
                  <c:v>15756</c:v>
                </c:pt>
                <c:pt idx="6">
                  <c:v>13688</c:v>
                </c:pt>
                <c:pt idx="7">
                  <c:v>12388</c:v>
                </c:pt>
                <c:pt idx="8">
                  <c:v>12061</c:v>
                </c:pt>
                <c:pt idx="9">
                  <c:v>11836</c:v>
                </c:pt>
                <c:pt idx="10">
                  <c:v>11714</c:v>
                </c:pt>
                <c:pt idx="11">
                  <c:v>12384</c:v>
                </c:pt>
                <c:pt idx="12">
                  <c:v>11974</c:v>
                </c:pt>
                <c:pt idx="13">
                  <c:v>12709</c:v>
                </c:pt>
                <c:pt idx="14">
                  <c:v>12552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D0-1A47-ABE2-FD822EF24A8C}"/>
            </c:ext>
          </c:extLst>
        </c:ser>
        <c:ser>
          <c:idx val="6"/>
          <c:order val="5"/>
          <c:tx>
            <c:strRef>
              <c:f>'8086K MM'!$A$7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87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MM'!$B$7:$P$7</c:f>
              <c:numCache>
                <c:formatCode>General</c:formatCode>
                <c:ptCount val="15"/>
                <c:pt idx="0">
                  <c:v>32886</c:v>
                </c:pt>
                <c:pt idx="1">
                  <c:v>22905</c:v>
                </c:pt>
                <c:pt idx="2">
                  <c:v>18772</c:v>
                </c:pt>
                <c:pt idx="3">
                  <c:v>15357</c:v>
                </c:pt>
                <c:pt idx="4">
                  <c:v>12782</c:v>
                </c:pt>
                <c:pt idx="5">
                  <c:v>10944</c:v>
                </c:pt>
                <c:pt idx="6">
                  <c:v>9503</c:v>
                </c:pt>
                <c:pt idx="7">
                  <c:v>8410</c:v>
                </c:pt>
                <c:pt idx="8">
                  <c:v>8003</c:v>
                </c:pt>
                <c:pt idx="9">
                  <c:v>7638</c:v>
                </c:pt>
                <c:pt idx="10">
                  <c:v>7316</c:v>
                </c:pt>
                <c:pt idx="11">
                  <c:v>7006</c:v>
                </c:pt>
                <c:pt idx="12">
                  <c:v>6973</c:v>
                </c:pt>
                <c:pt idx="13">
                  <c:v>7074</c:v>
                </c:pt>
                <c:pt idx="14">
                  <c:v>7271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D0-1A47-ABE2-FD822EF24A8C}"/>
            </c:ext>
          </c:extLst>
        </c:ser>
        <c:ser>
          <c:idx val="7"/>
          <c:order val="6"/>
          <c:tx>
            <c:strRef>
              <c:f>'8086K MM'!$A$8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shade val="95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MM'!$B$8:$P$8</c:f>
              <c:numCache>
                <c:formatCode>General</c:formatCode>
                <c:ptCount val="15"/>
                <c:pt idx="0">
                  <c:v>32643</c:v>
                </c:pt>
                <c:pt idx="1">
                  <c:v>22715</c:v>
                </c:pt>
                <c:pt idx="2">
                  <c:v>18502</c:v>
                </c:pt>
                <c:pt idx="3">
                  <c:v>14800</c:v>
                </c:pt>
                <c:pt idx="4">
                  <c:v>12376</c:v>
                </c:pt>
                <c:pt idx="5">
                  <c:v>10588</c:v>
                </c:pt>
                <c:pt idx="6">
                  <c:v>9264</c:v>
                </c:pt>
                <c:pt idx="7">
                  <c:v>8255</c:v>
                </c:pt>
                <c:pt idx="8">
                  <c:v>7678</c:v>
                </c:pt>
                <c:pt idx="9">
                  <c:v>7191</c:v>
                </c:pt>
                <c:pt idx="10">
                  <c:v>6768</c:v>
                </c:pt>
                <c:pt idx="11">
                  <c:v>6365</c:v>
                </c:pt>
                <c:pt idx="12">
                  <c:v>6111</c:v>
                </c:pt>
                <c:pt idx="13">
                  <c:v>5962</c:v>
                </c:pt>
                <c:pt idx="14">
                  <c:v>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D0-1A47-ABE2-FD822EF24A8C}"/>
            </c:ext>
          </c:extLst>
        </c:ser>
        <c:ser>
          <c:idx val="8"/>
          <c:order val="7"/>
          <c:tx>
            <c:strRef>
              <c:f>'8086K MM'!$A$9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96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MM'!$B$9:$P$9</c:f>
              <c:numCache>
                <c:formatCode>General</c:formatCode>
                <c:ptCount val="15"/>
                <c:pt idx="0">
                  <c:v>32598</c:v>
                </c:pt>
                <c:pt idx="1">
                  <c:v>22413</c:v>
                </c:pt>
                <c:pt idx="2">
                  <c:v>18297</c:v>
                </c:pt>
                <c:pt idx="3">
                  <c:v>14940</c:v>
                </c:pt>
                <c:pt idx="4">
                  <c:v>12443</c:v>
                </c:pt>
                <c:pt idx="5">
                  <c:v>10681</c:v>
                </c:pt>
                <c:pt idx="6">
                  <c:v>9297</c:v>
                </c:pt>
                <c:pt idx="7">
                  <c:v>8254</c:v>
                </c:pt>
                <c:pt idx="8">
                  <c:v>7720</c:v>
                </c:pt>
                <c:pt idx="9">
                  <c:v>7232</c:v>
                </c:pt>
                <c:pt idx="10">
                  <c:v>6771</c:v>
                </c:pt>
                <c:pt idx="11">
                  <c:v>6386</c:v>
                </c:pt>
                <c:pt idx="12">
                  <c:v>6134</c:v>
                </c:pt>
                <c:pt idx="13">
                  <c:v>5955</c:v>
                </c:pt>
                <c:pt idx="14">
                  <c:v>5834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D0-1A47-ABE2-FD822EF24A8C}"/>
            </c:ext>
          </c:extLst>
        </c:ser>
        <c:ser>
          <c:idx val="9"/>
          <c:order val="8"/>
          <c:tx>
            <c:strRef>
              <c:f>'8086K MM'!$A$10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8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MM'!$B$10:$P$10</c:f>
              <c:numCache>
                <c:formatCode>General</c:formatCode>
                <c:ptCount val="15"/>
                <c:pt idx="0">
                  <c:v>32611</c:v>
                </c:pt>
                <c:pt idx="1">
                  <c:v>22220</c:v>
                </c:pt>
                <c:pt idx="2">
                  <c:v>18326</c:v>
                </c:pt>
                <c:pt idx="3">
                  <c:v>14910</c:v>
                </c:pt>
                <c:pt idx="4">
                  <c:v>12462</c:v>
                </c:pt>
                <c:pt idx="5">
                  <c:v>10720</c:v>
                </c:pt>
                <c:pt idx="6">
                  <c:v>9324</c:v>
                </c:pt>
                <c:pt idx="7">
                  <c:v>8269</c:v>
                </c:pt>
                <c:pt idx="8">
                  <c:v>7721</c:v>
                </c:pt>
                <c:pt idx="9">
                  <c:v>7238</c:v>
                </c:pt>
                <c:pt idx="10">
                  <c:v>6790</c:v>
                </c:pt>
                <c:pt idx="11">
                  <c:v>6385</c:v>
                </c:pt>
                <c:pt idx="12">
                  <c:v>6143</c:v>
                </c:pt>
                <c:pt idx="13">
                  <c:v>5957</c:v>
                </c:pt>
                <c:pt idx="14">
                  <c:v>5844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D0-1A47-ABE2-FD822EF24A8C}"/>
            </c:ext>
          </c:extLst>
        </c:ser>
        <c:ser>
          <c:idx val="10"/>
          <c:order val="9"/>
          <c:tx>
            <c:strRef>
              <c:f>'8086K MM'!$A$11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80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MM'!$B$11:$P$11</c:f>
              <c:numCache>
                <c:formatCode>General</c:formatCode>
                <c:ptCount val="15"/>
                <c:pt idx="0">
                  <c:v>22734</c:v>
                </c:pt>
                <c:pt idx="1">
                  <c:v>13482</c:v>
                </c:pt>
                <c:pt idx="2">
                  <c:v>14506</c:v>
                </c:pt>
                <c:pt idx="3">
                  <c:v>11816</c:v>
                </c:pt>
                <c:pt idx="4">
                  <c:v>10572</c:v>
                </c:pt>
                <c:pt idx="5">
                  <c:v>8742</c:v>
                </c:pt>
                <c:pt idx="6">
                  <c:v>7609</c:v>
                </c:pt>
                <c:pt idx="7">
                  <c:v>6783</c:v>
                </c:pt>
                <c:pt idx="8">
                  <c:v>6856</c:v>
                </c:pt>
                <c:pt idx="9">
                  <c:v>6694</c:v>
                </c:pt>
                <c:pt idx="10">
                  <c:v>6226</c:v>
                </c:pt>
                <c:pt idx="11">
                  <c:v>6130</c:v>
                </c:pt>
                <c:pt idx="12">
                  <c:v>5805</c:v>
                </c:pt>
                <c:pt idx="13">
                  <c:v>5665</c:v>
                </c:pt>
                <c:pt idx="14">
                  <c:v>5690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D0-1A47-ABE2-FD822EF24A8C}"/>
            </c:ext>
          </c:extLst>
        </c:ser>
        <c:ser>
          <c:idx val="11"/>
          <c:order val="10"/>
          <c:tx>
            <c:strRef>
              <c:f>'8086K MM'!$A$12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72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MM'!$B$12:$P$12</c:f>
              <c:numCache>
                <c:formatCode>General</c:formatCode>
                <c:ptCount val="15"/>
                <c:pt idx="0">
                  <c:v>20594</c:v>
                </c:pt>
                <c:pt idx="1">
                  <c:v>13658</c:v>
                </c:pt>
                <c:pt idx="2">
                  <c:v>10046</c:v>
                </c:pt>
                <c:pt idx="3">
                  <c:v>7495</c:v>
                </c:pt>
                <c:pt idx="4">
                  <c:v>6112</c:v>
                </c:pt>
                <c:pt idx="5">
                  <c:v>5321</c:v>
                </c:pt>
                <c:pt idx="6">
                  <c:v>4507</c:v>
                </c:pt>
                <c:pt idx="7">
                  <c:v>3261</c:v>
                </c:pt>
                <c:pt idx="8">
                  <c:v>4024</c:v>
                </c:pt>
                <c:pt idx="9">
                  <c:v>3453</c:v>
                </c:pt>
                <c:pt idx="10">
                  <c:v>3663</c:v>
                </c:pt>
                <c:pt idx="11">
                  <c:v>3604</c:v>
                </c:pt>
                <c:pt idx="12">
                  <c:v>3704</c:v>
                </c:pt>
                <c:pt idx="13">
                  <c:v>3508</c:v>
                </c:pt>
                <c:pt idx="14">
                  <c:v>3213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D0-1A47-ABE2-FD822EF24A8C}"/>
            </c:ext>
          </c:extLst>
        </c:ser>
        <c:ser>
          <c:idx val="12"/>
          <c:order val="11"/>
          <c:tx>
            <c:strRef>
              <c:f>'8086K MM'!$A$13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chemeClr val="dk1">
                <a:tint val="6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63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MM'!$B$13:$P$13</c:f>
              <c:numCache>
                <c:formatCode>General</c:formatCode>
                <c:ptCount val="15"/>
                <c:pt idx="0">
                  <c:v>19619</c:v>
                </c:pt>
                <c:pt idx="1">
                  <c:v>11634</c:v>
                </c:pt>
                <c:pt idx="2">
                  <c:v>8274</c:v>
                </c:pt>
                <c:pt idx="3">
                  <c:v>6196</c:v>
                </c:pt>
                <c:pt idx="4">
                  <c:v>4841</c:v>
                </c:pt>
                <c:pt idx="5">
                  <c:v>4222</c:v>
                </c:pt>
                <c:pt idx="6">
                  <c:v>3622</c:v>
                </c:pt>
                <c:pt idx="7">
                  <c:v>3185</c:v>
                </c:pt>
                <c:pt idx="8">
                  <c:v>3050</c:v>
                </c:pt>
                <c:pt idx="9">
                  <c:v>2832</c:v>
                </c:pt>
                <c:pt idx="10">
                  <c:v>2737</c:v>
                </c:pt>
                <c:pt idx="11">
                  <c:v>2474</c:v>
                </c:pt>
                <c:pt idx="12">
                  <c:v>2451</c:v>
                </c:pt>
                <c:pt idx="13">
                  <c:v>2417</c:v>
                </c:pt>
                <c:pt idx="14">
                  <c:v>1969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4D0-1A47-ABE2-FD822EF24A8C}"/>
            </c:ext>
          </c:extLst>
        </c:ser>
        <c:ser>
          <c:idx val="13"/>
          <c:order val="12"/>
          <c:tx>
            <c:strRef>
              <c:f>'8086K MM'!$A$14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chemeClr val="dk1">
                <a:tint val="800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55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MM'!$B$14:$P$14</c:f>
              <c:numCache>
                <c:formatCode>General</c:formatCode>
                <c:ptCount val="15"/>
                <c:pt idx="0">
                  <c:v>18515</c:v>
                </c:pt>
                <c:pt idx="1">
                  <c:v>11473</c:v>
                </c:pt>
                <c:pt idx="2">
                  <c:v>8271</c:v>
                </c:pt>
                <c:pt idx="3">
                  <c:v>5928</c:v>
                </c:pt>
                <c:pt idx="4">
                  <c:v>4750</c:v>
                </c:pt>
                <c:pt idx="5">
                  <c:v>3695</c:v>
                </c:pt>
                <c:pt idx="6">
                  <c:v>3491</c:v>
                </c:pt>
                <c:pt idx="7">
                  <c:v>3132</c:v>
                </c:pt>
                <c:pt idx="8">
                  <c:v>2908</c:v>
                </c:pt>
                <c:pt idx="9">
                  <c:v>2299</c:v>
                </c:pt>
                <c:pt idx="10">
                  <c:v>2467</c:v>
                </c:pt>
                <c:pt idx="11">
                  <c:v>2441</c:v>
                </c:pt>
                <c:pt idx="12">
                  <c:v>2301</c:v>
                </c:pt>
                <c:pt idx="13">
                  <c:v>2244</c:v>
                </c:pt>
                <c:pt idx="14">
                  <c:v>2195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D0-1A47-ABE2-FD822EF24A8C}"/>
            </c:ext>
          </c:extLst>
        </c:ser>
        <c:ser>
          <c:idx val="14"/>
          <c:order val="13"/>
          <c:tx>
            <c:strRef>
              <c:f>'8086K MM'!$A$15</c:f>
              <c:strCache>
                <c:ptCount val="1"/>
                <c:pt idx="0">
                  <c:v>128M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/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>
              <a:contourClr>
                <a:schemeClr val="accent2">
                  <a:tint val="47000"/>
                  <a:shade val="95000"/>
                </a:schemeClr>
              </a:contourClr>
            </a:sp3d>
          </c:spPr>
          <c:cat>
            <c:numRef>
              <c:f>'8086K MM'!$B$1:$P$1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'8086K MM'!$B$15:$P$15</c:f>
              <c:numCache>
                <c:formatCode>General</c:formatCode>
                <c:ptCount val="15"/>
                <c:pt idx="0">
                  <c:v>18322</c:v>
                </c:pt>
                <c:pt idx="1">
                  <c:v>10898</c:v>
                </c:pt>
                <c:pt idx="2">
                  <c:v>8439</c:v>
                </c:pt>
                <c:pt idx="3">
                  <c:v>6178</c:v>
                </c:pt>
                <c:pt idx="4">
                  <c:v>4965</c:v>
                </c:pt>
                <c:pt idx="5">
                  <c:v>4178</c:v>
                </c:pt>
                <c:pt idx="6">
                  <c:v>3617</c:v>
                </c:pt>
                <c:pt idx="7">
                  <c:v>3259</c:v>
                </c:pt>
                <c:pt idx="8">
                  <c:v>2974</c:v>
                </c:pt>
                <c:pt idx="9">
                  <c:v>2765</c:v>
                </c:pt>
                <c:pt idx="10">
                  <c:v>2596</c:v>
                </c:pt>
                <c:pt idx="11">
                  <c:v>2452</c:v>
                </c:pt>
                <c:pt idx="12">
                  <c:v>2358</c:v>
                </c:pt>
                <c:pt idx="13">
                  <c:v>2280</c:v>
                </c:pt>
                <c:pt idx="14">
                  <c:v>2101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4D0-1A47-ABE2-FD822EF24A8C}"/>
            </c:ext>
          </c:extLst>
        </c:ser>
        <c:bandFmts>
          <c:bandFmt>
            <c:idx val="0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47000"/>
                    <a:shade val="95000"/>
                  </a:schemeClr>
                </a:contourClr>
              </a:sp3d>
            </c:spPr>
          </c:bandFmt>
          <c:bandFmt>
            <c:idx val="1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65000"/>
                    <a:shade val="95000"/>
                  </a:schemeClr>
                </a:contourClr>
              </a:sp3d>
            </c:spPr>
          </c:bandFmt>
          <c:bandFmt>
            <c:idx val="2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82000"/>
                    <a:shade val="95000"/>
                  </a:schemeClr>
                </a:contourClr>
              </a:sp3d>
            </c:spPr>
          </c:bandFmt>
          <c:bandFmt>
            <c:idx val="3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shade val="95000"/>
                  </a:schemeClr>
                </a:contourClr>
              </a:sp3d>
            </c:spPr>
          </c:bandFmt>
          <c:bandFmt>
            <c:idx val="4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3000"/>
                    <a:shade val="95000"/>
                  </a:schemeClr>
                </a:contourClr>
              </a:sp3d>
            </c:spPr>
          </c:bandFmt>
          <c:bandFmt>
            <c:idx val="5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5000"/>
                    <a:shade val="95000"/>
                  </a:schemeClr>
                </a:contourClr>
              </a:sp3d>
            </c:spPr>
          </c:bandFmt>
          <c:bandFmt>
            <c:idx val="6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8000"/>
                    <a:shade val="95000"/>
                  </a:schemeClr>
                </a:contourClr>
              </a:sp3d>
            </c:spPr>
          </c:bandFmt>
          <c:bandFmt>
            <c:idx val="7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30000"/>
                    <a:shade val="95000"/>
                  </a:schemeClr>
                </a:contourClr>
              </a:sp3d>
            </c:spPr>
          </c:bandFmt>
          <c:bandFmt>
            <c:idx val="8"/>
            <c:spPr>
              <a:solidFill>
                <a:schemeClr val="dk1">
                  <a:tint val="5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13000"/>
                    <a:shade val="95000"/>
                  </a:schemeClr>
                </a:contourClr>
              </a:sp3d>
            </c:spPr>
          </c:bandFmt>
          <c:bandFmt>
            <c:idx val="9"/>
            <c:spPr>
              <a:solidFill>
                <a:schemeClr val="dk1">
                  <a:tint val="75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95000"/>
                    <a:shade val="95000"/>
                  </a:schemeClr>
                </a:contourClr>
              </a:sp3d>
            </c:spPr>
          </c:bandFmt>
          <c:bandFmt>
            <c:idx val="10"/>
            <c:spPr>
              <a:solidFill>
                <a:schemeClr val="dk1">
                  <a:tint val="9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78000"/>
                    <a:shade val="95000"/>
                  </a:schemeClr>
                </a:contourClr>
              </a:sp3d>
            </c:spPr>
          </c:bandFmt>
          <c:bandFmt>
            <c:idx val="11"/>
            <c:spPr>
              <a:solidFill>
                <a:schemeClr val="dk1">
                  <a:tint val="3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60000"/>
                    <a:shade val="95000"/>
                  </a:schemeClr>
                </a:contourClr>
              </a:sp3d>
            </c:spPr>
          </c:bandFmt>
          <c:bandFmt>
            <c:idx val="12"/>
            <c:spPr>
              <a:solidFill>
                <a:schemeClr val="dk1">
                  <a:tint val="6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43000"/>
                    <a:shade val="95000"/>
                  </a:schemeClr>
                </a:contourClr>
              </a:sp3d>
            </c:spPr>
          </c:bandFmt>
          <c:bandFmt>
            <c:idx val="13"/>
            <c:spPr>
              <a:solidFill>
                <a:schemeClr val="dk1">
                  <a:tint val="800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25000"/>
                    <a:shade val="95000"/>
                  </a:schemeClr>
                </a:contourClr>
              </a:sp3d>
            </c:spPr>
          </c:bandFmt>
          <c:bandFmt>
            <c:idx val="14"/>
            <c:spPr>
              <a:solidFill>
                <a:schemeClr val="dk1">
                  <a:tint val="88500"/>
                </a:schemeClr>
              </a:solidFill>
              <a:ln/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accent2">
                    <a:tint val="8000"/>
                    <a:shade val="95000"/>
                  </a:schemeClr>
                </a:contourClr>
              </a:sp3d>
            </c:spPr>
          </c:bandFmt>
        </c:bandFmts>
        <c:axId val="-2129987712"/>
        <c:axId val="-2129963680"/>
        <c:axId val="-2128019360"/>
      </c:surface3DChart>
      <c:catAx>
        <c:axId val="-2129987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Stride Size</a:t>
                </a:r>
              </a:p>
            </c:rich>
          </c:tx>
          <c:layout>
            <c:manualLayout>
              <c:xMode val="edge"/>
              <c:yMode val="edge"/>
              <c:x val="0.81220279123270001"/>
              <c:y val="2.1168609320921683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auto val="1"/>
        <c:lblAlgn val="ctr"/>
        <c:lblOffset val="100"/>
        <c:noMultiLvlLbl val="0"/>
      </c:catAx>
      <c:valAx>
        <c:axId val="-2129963680"/>
        <c:scaling>
          <c:orientation val="minMax"/>
          <c:max val="5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Bandwidth (GB/s)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87712"/>
        <c:crosses val="autoZero"/>
        <c:crossBetween val="midCat"/>
        <c:majorUnit val="5000"/>
        <c:minorUnit val="1000"/>
        <c:dispUnits>
          <c:builtInUnit val="thousands"/>
        </c:dispUnits>
      </c:valAx>
      <c:serAx>
        <c:axId val="-2128019360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ource Sans Pro" charset="0"/>
                    <a:ea typeface="Source Sans Pro" charset="0"/>
                    <a:cs typeface="Source Sans Pro" charset="0"/>
                  </a:defRPr>
                </a:pPr>
                <a:r>
                  <a:rPr lang="en-US"/>
                  <a:t>Data Size (B)</a:t>
                </a:r>
              </a:p>
            </c:rich>
          </c:tx>
          <c:layout>
            <c:manualLayout>
              <c:xMode val="edge"/>
              <c:yMode val="edge"/>
              <c:x val="0.81005791815356398"/>
              <c:y val="0.8375416396706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E+00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pPr>
            <a:endParaRPr lang="en-US"/>
          </a:p>
        </c:txPr>
        <c:crossAx val="-2129963680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14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'5930K @ 3.7GHz'!$B$1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3.7GHz'!$B$2:$B$9</c:f>
              <c:numCache>
                <c:formatCode>General</c:formatCode>
                <c:ptCount val="8"/>
                <c:pt idx="0">
                  <c:v>20.126873</c:v>
                </c:pt>
                <c:pt idx="1">
                  <c:v>158.24311399999999</c:v>
                </c:pt>
                <c:pt idx="2">
                  <c:v>530.48085800000001</c:v>
                </c:pt>
                <c:pt idx="3">
                  <c:v>1253.741847</c:v>
                </c:pt>
                <c:pt idx="4">
                  <c:v>2447.027693</c:v>
                </c:pt>
                <c:pt idx="5">
                  <c:v>4222.1907389999997</c:v>
                </c:pt>
                <c:pt idx="6">
                  <c:v>6728.6795359999996</c:v>
                </c:pt>
                <c:pt idx="7">
                  <c:v>10305.105174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D9-6A41-999E-FF1BD746BD4A}"/>
            </c:ext>
          </c:extLst>
        </c:ser>
        <c:ser>
          <c:idx val="1"/>
          <c:order val="1"/>
          <c:tx>
            <c:strRef>
              <c:f>'5930K @ 3.7GHz'!$C$1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3.7GHz'!$C$2:$C$9</c:f>
              <c:numCache>
                <c:formatCode>General</c:formatCode>
                <c:ptCount val="8"/>
                <c:pt idx="0">
                  <c:v>20.347946</c:v>
                </c:pt>
                <c:pt idx="1">
                  <c:v>159.12195199999999</c:v>
                </c:pt>
                <c:pt idx="2">
                  <c:v>533.40908899999999</c:v>
                </c:pt>
                <c:pt idx="3">
                  <c:v>1264.1623030000001</c:v>
                </c:pt>
                <c:pt idx="4">
                  <c:v>2456.1560399999998</c:v>
                </c:pt>
                <c:pt idx="5">
                  <c:v>4253.6798879999997</c:v>
                </c:pt>
                <c:pt idx="6">
                  <c:v>6846.4024019999997</c:v>
                </c:pt>
                <c:pt idx="7">
                  <c:v>10751.317434000001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D9-6A41-999E-FF1BD746BD4A}"/>
            </c:ext>
          </c:extLst>
        </c:ser>
        <c:ser>
          <c:idx val="2"/>
          <c:order val="2"/>
          <c:tx>
            <c:strRef>
              <c:f>'5930K @ 3.7GHz'!$D$1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3.7GHz'!$D$2:$D$9</c:f>
              <c:numCache>
                <c:formatCode>General</c:formatCode>
                <c:ptCount val="8"/>
                <c:pt idx="0">
                  <c:v>41.750244000000002</c:v>
                </c:pt>
                <c:pt idx="1">
                  <c:v>340.983</c:v>
                </c:pt>
                <c:pt idx="2">
                  <c:v>1150.326219</c:v>
                </c:pt>
                <c:pt idx="3">
                  <c:v>3019.647982</c:v>
                </c:pt>
                <c:pt idx="4">
                  <c:v>12903.786903</c:v>
                </c:pt>
                <c:pt idx="5">
                  <c:v>22059.226008000001</c:v>
                </c:pt>
                <c:pt idx="6">
                  <c:v>36124.322420999997</c:v>
                </c:pt>
                <c:pt idx="7">
                  <c:v>72746.815405999994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D9-6A41-999E-FF1BD746BD4A}"/>
            </c:ext>
          </c:extLst>
        </c:ser>
        <c:ser>
          <c:idx val="3"/>
          <c:order val="3"/>
          <c:tx>
            <c:strRef>
              <c:f>'5930K @ 3.7GHz'!$E$1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3.7GHz'!$E$2:$E$9</c:f>
              <c:numCache>
                <c:formatCode>General</c:formatCode>
                <c:ptCount val="8"/>
                <c:pt idx="0">
                  <c:v>44.719192999999997</c:v>
                </c:pt>
                <c:pt idx="1">
                  <c:v>339.54905300000001</c:v>
                </c:pt>
                <c:pt idx="2">
                  <c:v>1144.7112910000001</c:v>
                </c:pt>
                <c:pt idx="3">
                  <c:v>2973.8461860000002</c:v>
                </c:pt>
                <c:pt idx="4">
                  <c:v>12893.833059000001</c:v>
                </c:pt>
                <c:pt idx="5">
                  <c:v>22031.523691999999</c:v>
                </c:pt>
                <c:pt idx="6">
                  <c:v>35899.639244999998</c:v>
                </c:pt>
                <c:pt idx="7">
                  <c:v>68939.029295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D9-6A41-999E-FF1BD746BD4A}"/>
            </c:ext>
          </c:extLst>
        </c:ser>
        <c:ser>
          <c:idx val="4"/>
          <c:order val="4"/>
          <c:tx>
            <c:strRef>
              <c:f>'5930K @ 3.7GHz'!$F$1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3.7GHz'!$F$2:$F$9</c:f>
              <c:numCache>
                <c:formatCode>General</c:formatCode>
                <c:ptCount val="8"/>
                <c:pt idx="0">
                  <c:v>48.677992000000003</c:v>
                </c:pt>
                <c:pt idx="1">
                  <c:v>555.12986799999999</c:v>
                </c:pt>
                <c:pt idx="2">
                  <c:v>3279.0115580000002</c:v>
                </c:pt>
                <c:pt idx="3">
                  <c:v>14394.741655</c:v>
                </c:pt>
                <c:pt idx="4">
                  <c:v>28949.714625000001</c:v>
                </c:pt>
                <c:pt idx="5">
                  <c:v>50611.01081</c:v>
                </c:pt>
                <c:pt idx="6">
                  <c:v>84119.325693000006</c:v>
                </c:pt>
                <c:pt idx="7">
                  <c:v>133870.284518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D9-6A41-999E-FF1BD746BD4A}"/>
            </c:ext>
          </c:extLst>
        </c:ser>
        <c:ser>
          <c:idx val="5"/>
          <c:order val="5"/>
          <c:tx>
            <c:strRef>
              <c:f>'5930K @ 3.7GHz'!$G$1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'5930K @ 3.7GHz'!$A$2:$A$9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'5930K @ 3.7GHz'!$G$2:$G$9</c:f>
              <c:numCache>
                <c:formatCode>General</c:formatCode>
                <c:ptCount val="8"/>
                <c:pt idx="0">
                  <c:v>42.254652999999998</c:v>
                </c:pt>
                <c:pt idx="1">
                  <c:v>552.88066100000003</c:v>
                </c:pt>
                <c:pt idx="2">
                  <c:v>3268.0433429999998</c:v>
                </c:pt>
                <c:pt idx="3">
                  <c:v>14384.986666999999</c:v>
                </c:pt>
                <c:pt idx="4">
                  <c:v>28926.316745</c:v>
                </c:pt>
                <c:pt idx="5">
                  <c:v>50572.138868000002</c:v>
                </c:pt>
                <c:pt idx="6">
                  <c:v>83929.270317999995</c:v>
                </c:pt>
                <c:pt idx="7">
                  <c:v>125652.548165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D9-6A41-999E-FF1BD746B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'6700 @ 3.4GHz'!$B$1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3.4GHz'!$B$2:$B$9</c:f>
              <c:numCache>
                <c:formatCode>General</c:formatCode>
                <c:ptCount val="8"/>
                <c:pt idx="0">
                  <c:v>18.185737</c:v>
                </c:pt>
                <c:pt idx="1">
                  <c:v>143.65444099999999</c:v>
                </c:pt>
                <c:pt idx="2">
                  <c:v>482.758624</c:v>
                </c:pt>
                <c:pt idx="3">
                  <c:v>1143.4411749999999</c:v>
                </c:pt>
                <c:pt idx="4">
                  <c:v>2230.7578309999999</c:v>
                </c:pt>
                <c:pt idx="5">
                  <c:v>3864.3114639999999</c:v>
                </c:pt>
                <c:pt idx="6">
                  <c:v>6139.2194769999996</c:v>
                </c:pt>
                <c:pt idx="7">
                  <c:v>9175.6321889999999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D-894E-BD18-5074FC9708BB}"/>
            </c:ext>
          </c:extLst>
        </c:ser>
        <c:ser>
          <c:idx val="1"/>
          <c:order val="1"/>
          <c:tx>
            <c:strRef>
              <c:f>'6700 @ 3.4GHz'!$C$1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3.4GHz'!$C$2:$C$9</c:f>
              <c:numCache>
                <c:formatCode>General</c:formatCode>
                <c:ptCount val="8"/>
                <c:pt idx="0">
                  <c:v>20.239322000000001</c:v>
                </c:pt>
                <c:pt idx="1">
                  <c:v>144.721304</c:v>
                </c:pt>
                <c:pt idx="2">
                  <c:v>485.99898100000001</c:v>
                </c:pt>
                <c:pt idx="3">
                  <c:v>1154.9928399999999</c:v>
                </c:pt>
                <c:pt idx="4">
                  <c:v>2248.9982719999998</c:v>
                </c:pt>
                <c:pt idx="5">
                  <c:v>3909.98695</c:v>
                </c:pt>
                <c:pt idx="6">
                  <c:v>6211.8438269999997</c:v>
                </c:pt>
                <c:pt idx="7">
                  <c:v>9326.7234389999994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1D-894E-BD18-5074FC9708BB}"/>
            </c:ext>
          </c:extLst>
        </c:ser>
        <c:ser>
          <c:idx val="2"/>
          <c:order val="2"/>
          <c:tx>
            <c:strRef>
              <c:f>'6700 @ 3.4GHz'!$D$1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3.4GHz'!$D$2:$D$9</c:f>
              <c:numCache>
                <c:formatCode>General</c:formatCode>
                <c:ptCount val="8"/>
                <c:pt idx="0">
                  <c:v>42.565010999999998</c:v>
                </c:pt>
                <c:pt idx="1">
                  <c:v>330.74662699999999</c:v>
                </c:pt>
                <c:pt idx="2">
                  <c:v>1117.0589629999999</c:v>
                </c:pt>
                <c:pt idx="3">
                  <c:v>3171.7602790000001</c:v>
                </c:pt>
                <c:pt idx="4">
                  <c:v>5215.1260810000003</c:v>
                </c:pt>
                <c:pt idx="5">
                  <c:v>9362.5769839999994</c:v>
                </c:pt>
                <c:pt idx="6">
                  <c:v>19360.345524</c:v>
                </c:pt>
                <c:pt idx="7">
                  <c:v>58777.704036000003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1D-894E-BD18-5074FC9708BB}"/>
            </c:ext>
          </c:extLst>
        </c:ser>
        <c:ser>
          <c:idx val="3"/>
          <c:order val="3"/>
          <c:tx>
            <c:strRef>
              <c:f>'6700 @ 3.4GHz'!$E$1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3.4GHz'!$E$2:$E$9</c:f>
              <c:numCache>
                <c:formatCode>General</c:formatCode>
                <c:ptCount val="8"/>
                <c:pt idx="0">
                  <c:v>41.915492</c:v>
                </c:pt>
                <c:pt idx="1">
                  <c:v>330.17337600000002</c:v>
                </c:pt>
                <c:pt idx="2">
                  <c:v>1109.102355</c:v>
                </c:pt>
                <c:pt idx="3">
                  <c:v>3153.485353</c:v>
                </c:pt>
                <c:pt idx="4">
                  <c:v>5408.5241930000002</c:v>
                </c:pt>
                <c:pt idx="5">
                  <c:v>10459.714074</c:v>
                </c:pt>
                <c:pt idx="6">
                  <c:v>21340.114560000002</c:v>
                </c:pt>
                <c:pt idx="7">
                  <c:v>70982.384059000004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1D-894E-BD18-5074FC9708BB}"/>
            </c:ext>
          </c:extLst>
        </c:ser>
        <c:ser>
          <c:idx val="4"/>
          <c:order val="4"/>
          <c:tx>
            <c:strRef>
              <c:f>'6700 @ 3.4GHz'!$F$1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3.4GHz'!$F$2:$F$9</c:f>
              <c:numCache>
                <c:formatCode>General</c:formatCode>
                <c:ptCount val="8"/>
                <c:pt idx="0">
                  <c:v>50.939712999999998</c:v>
                </c:pt>
                <c:pt idx="1">
                  <c:v>620.29535499999997</c:v>
                </c:pt>
                <c:pt idx="2">
                  <c:v>1550.995525</c:v>
                </c:pt>
                <c:pt idx="3">
                  <c:v>8318.5724750000008</c:v>
                </c:pt>
                <c:pt idx="4">
                  <c:v>16754.476180000001</c:v>
                </c:pt>
                <c:pt idx="5">
                  <c:v>31785.326346999998</c:v>
                </c:pt>
                <c:pt idx="6">
                  <c:v>57408.022313000001</c:v>
                </c:pt>
                <c:pt idx="7">
                  <c:v>170911.80574899999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1D-894E-BD18-5074FC9708BB}"/>
            </c:ext>
          </c:extLst>
        </c:ser>
        <c:ser>
          <c:idx val="5"/>
          <c:order val="5"/>
          <c:tx>
            <c:strRef>
              <c:f>'6700 @ 3.4GHz'!$G$1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'6700 @ 3.4GHz'!$A$2:$A$9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'6700 @ 3.4GHz'!$G$2:$G$9</c:f>
              <c:numCache>
                <c:formatCode>General</c:formatCode>
                <c:ptCount val="8"/>
                <c:pt idx="0">
                  <c:v>53.678252999999998</c:v>
                </c:pt>
                <c:pt idx="1">
                  <c:v>623.36835699999995</c:v>
                </c:pt>
                <c:pt idx="2">
                  <c:v>1539.831099</c:v>
                </c:pt>
                <c:pt idx="3">
                  <c:v>8680.5556570000008</c:v>
                </c:pt>
                <c:pt idx="4">
                  <c:v>16311.903705999999</c:v>
                </c:pt>
                <c:pt idx="5">
                  <c:v>28774.094066000001</c:v>
                </c:pt>
                <c:pt idx="6">
                  <c:v>47713.106554999998</c:v>
                </c:pt>
                <c:pt idx="7">
                  <c:v>170482.127828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1D-894E-BD18-5074FC970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'8086K @ 4.00GHz'!$B$1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4.00GHz'!$B$2:$B$9</c:f>
              <c:numCache>
                <c:formatCode>General</c:formatCode>
                <c:ptCount val="8"/>
                <c:pt idx="0">
                  <c:v>24.228187999999999</c:v>
                </c:pt>
                <c:pt idx="1">
                  <c:v>190.513451</c:v>
                </c:pt>
                <c:pt idx="2">
                  <c:v>679.15695800000003</c:v>
                </c:pt>
                <c:pt idx="3">
                  <c:v>1493.198713</c:v>
                </c:pt>
                <c:pt idx="4">
                  <c:v>2912.8407189999998</c:v>
                </c:pt>
                <c:pt idx="5">
                  <c:v>5039.2888700000003</c:v>
                </c:pt>
                <c:pt idx="6">
                  <c:v>8131.915</c:v>
                </c:pt>
                <c:pt idx="7">
                  <c:v>12191.557169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A-AD41-9245-400A4CFF5A5B}"/>
            </c:ext>
          </c:extLst>
        </c:ser>
        <c:ser>
          <c:idx val="1"/>
          <c:order val="1"/>
          <c:tx>
            <c:strRef>
              <c:f>'8086K @ 4.00GHz'!$C$1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4.00GHz'!$C$2:$C$9</c:f>
              <c:numCache>
                <c:formatCode>General</c:formatCode>
                <c:ptCount val="8"/>
                <c:pt idx="0">
                  <c:v>27.466023</c:v>
                </c:pt>
                <c:pt idx="1">
                  <c:v>200.54963900000001</c:v>
                </c:pt>
                <c:pt idx="2">
                  <c:v>680.77208599999994</c:v>
                </c:pt>
                <c:pt idx="3">
                  <c:v>1565.2440590000001</c:v>
                </c:pt>
                <c:pt idx="4">
                  <c:v>3025.5580049999999</c:v>
                </c:pt>
                <c:pt idx="5">
                  <c:v>5289.4395059999997</c:v>
                </c:pt>
                <c:pt idx="6">
                  <c:v>8363.6250870000003</c:v>
                </c:pt>
                <c:pt idx="7">
                  <c:v>12473.856051999999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2A-AD41-9245-400A4CFF5A5B}"/>
            </c:ext>
          </c:extLst>
        </c:ser>
        <c:ser>
          <c:idx val="2"/>
          <c:order val="2"/>
          <c:tx>
            <c:strRef>
              <c:f>'8086K @ 4.00GHz'!$D$1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4.00GHz'!$D$2:$D$9</c:f>
              <c:numCache>
                <c:formatCode>General</c:formatCode>
                <c:ptCount val="8"/>
                <c:pt idx="0">
                  <c:v>46.661206999999997</c:v>
                </c:pt>
                <c:pt idx="1">
                  <c:v>405.03479599999997</c:v>
                </c:pt>
                <c:pt idx="2">
                  <c:v>1371.135311</c:v>
                </c:pt>
                <c:pt idx="3">
                  <c:v>3431.6004459999999</c:v>
                </c:pt>
                <c:pt idx="4">
                  <c:v>6510.5259990000004</c:v>
                </c:pt>
                <c:pt idx="5">
                  <c:v>12184.900175000001</c:v>
                </c:pt>
                <c:pt idx="6">
                  <c:v>23211.189136000001</c:v>
                </c:pt>
                <c:pt idx="7">
                  <c:v>43487.218473000001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2A-AD41-9245-400A4CFF5A5B}"/>
            </c:ext>
          </c:extLst>
        </c:ser>
        <c:ser>
          <c:idx val="3"/>
          <c:order val="3"/>
          <c:tx>
            <c:strRef>
              <c:f>'8086K @ 4.00GHz'!$E$1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4.00GHz'!$E$2:$E$9</c:f>
              <c:numCache>
                <c:formatCode>General</c:formatCode>
                <c:ptCount val="8"/>
                <c:pt idx="0">
                  <c:v>47.481577999999999</c:v>
                </c:pt>
                <c:pt idx="1">
                  <c:v>397.221451</c:v>
                </c:pt>
                <c:pt idx="2">
                  <c:v>1374.163092</c:v>
                </c:pt>
                <c:pt idx="3">
                  <c:v>3619.4736640000001</c:v>
                </c:pt>
                <c:pt idx="4">
                  <c:v>7046.4017030000005</c:v>
                </c:pt>
                <c:pt idx="5">
                  <c:v>12682.624823</c:v>
                </c:pt>
                <c:pt idx="6">
                  <c:v>23974.151003999999</c:v>
                </c:pt>
                <c:pt idx="7">
                  <c:v>59216.376132999998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2A-AD41-9245-400A4CFF5A5B}"/>
            </c:ext>
          </c:extLst>
        </c:ser>
        <c:ser>
          <c:idx val="4"/>
          <c:order val="4"/>
          <c:tx>
            <c:strRef>
              <c:f>'8086K @ 4.00GHz'!$F$1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4.00GHz'!$F$2:$F$9</c:f>
              <c:numCache>
                <c:formatCode>General</c:formatCode>
                <c:ptCount val="8"/>
                <c:pt idx="0">
                  <c:v>53.592146</c:v>
                </c:pt>
                <c:pt idx="1">
                  <c:v>593.22669599999995</c:v>
                </c:pt>
                <c:pt idx="2">
                  <c:v>1776.039207</c:v>
                </c:pt>
                <c:pt idx="3">
                  <c:v>8376.2923969999993</c:v>
                </c:pt>
                <c:pt idx="4">
                  <c:v>16969.393489999999</c:v>
                </c:pt>
                <c:pt idx="5">
                  <c:v>29901.137909000001</c:v>
                </c:pt>
                <c:pt idx="6">
                  <c:v>49602.972300000001</c:v>
                </c:pt>
                <c:pt idx="7">
                  <c:v>97180.681297000003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2A-AD41-9245-400A4CFF5A5B}"/>
            </c:ext>
          </c:extLst>
        </c:ser>
        <c:ser>
          <c:idx val="5"/>
          <c:order val="5"/>
          <c:tx>
            <c:strRef>
              <c:f>'8086K @ 4.00GHz'!$G$1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'8086K @ 4.00GHz'!$A$2:$A$9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'8086K @ 4.00GHz'!$G$2:$G$9</c:f>
              <c:numCache>
                <c:formatCode>General</c:formatCode>
                <c:ptCount val="8"/>
                <c:pt idx="0">
                  <c:v>59.264462000000002</c:v>
                </c:pt>
                <c:pt idx="1">
                  <c:v>643.66932199999997</c:v>
                </c:pt>
                <c:pt idx="2">
                  <c:v>1793.2005380000001</c:v>
                </c:pt>
                <c:pt idx="3">
                  <c:v>8132.6740090000003</c:v>
                </c:pt>
                <c:pt idx="4">
                  <c:v>16108.675148</c:v>
                </c:pt>
                <c:pt idx="5">
                  <c:v>28240.955537000002</c:v>
                </c:pt>
                <c:pt idx="6">
                  <c:v>46500.61838</c:v>
                </c:pt>
                <c:pt idx="7">
                  <c:v>90378.413451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2A-AD41-9245-400A4CFF5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'Blocked 5930K'!$B$1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5930K'!$B$2:$B$9</c:f>
              <c:numCache>
                <c:formatCode>General</c:formatCode>
                <c:ptCount val="8"/>
                <c:pt idx="0">
                  <c:v>25.726154999999999</c:v>
                </c:pt>
                <c:pt idx="1">
                  <c:v>206.505154</c:v>
                </c:pt>
                <c:pt idx="2">
                  <c:v>693.98306600000001</c:v>
                </c:pt>
                <c:pt idx="3">
                  <c:v>1646.28828</c:v>
                </c:pt>
                <c:pt idx="4">
                  <c:v>3212.598348</c:v>
                </c:pt>
                <c:pt idx="5">
                  <c:v>5553.7149200000003</c:v>
                </c:pt>
                <c:pt idx="6">
                  <c:v>8820.2174290000003</c:v>
                </c:pt>
                <c:pt idx="7">
                  <c:v>13194.576698000001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5-8740-907F-B16ED3C22658}"/>
            </c:ext>
          </c:extLst>
        </c:ser>
        <c:ser>
          <c:idx val="1"/>
          <c:order val="1"/>
          <c:tx>
            <c:strRef>
              <c:f>'Blocked 5930K'!$C$1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5930K'!$C$2:$C$9</c:f>
              <c:numCache>
                <c:formatCode>General</c:formatCode>
                <c:ptCount val="8"/>
                <c:pt idx="0">
                  <c:v>25.523472999999999</c:v>
                </c:pt>
                <c:pt idx="1">
                  <c:v>204.38924</c:v>
                </c:pt>
                <c:pt idx="2">
                  <c:v>688.12458700000002</c:v>
                </c:pt>
                <c:pt idx="3">
                  <c:v>1634.143507</c:v>
                </c:pt>
                <c:pt idx="4">
                  <c:v>3187.2731990000002</c:v>
                </c:pt>
                <c:pt idx="5">
                  <c:v>5517.868633</c:v>
                </c:pt>
                <c:pt idx="6">
                  <c:v>8754.7882590000008</c:v>
                </c:pt>
                <c:pt idx="7">
                  <c:v>13122.573251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85-8740-907F-B16ED3C22658}"/>
            </c:ext>
          </c:extLst>
        </c:ser>
        <c:ser>
          <c:idx val="2"/>
          <c:order val="2"/>
          <c:tx>
            <c:strRef>
              <c:f>'Blocked 5930K'!$D$1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5930K'!$D$2:$D$9</c:f>
              <c:numCache>
                <c:formatCode>General</c:formatCode>
                <c:ptCount val="8"/>
                <c:pt idx="0">
                  <c:v>37.056632999999998</c:v>
                </c:pt>
                <c:pt idx="1">
                  <c:v>306.87916999999999</c:v>
                </c:pt>
                <c:pt idx="2">
                  <c:v>1000.050569</c:v>
                </c:pt>
                <c:pt idx="3">
                  <c:v>2960.1726610000001</c:v>
                </c:pt>
                <c:pt idx="4">
                  <c:v>4672.0459170000004</c:v>
                </c:pt>
                <c:pt idx="5">
                  <c:v>8382.4854620000006</c:v>
                </c:pt>
                <c:pt idx="6">
                  <c:v>12835.294126000001</c:v>
                </c:pt>
                <c:pt idx="7">
                  <c:v>23752.830834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85-8740-907F-B16ED3C22658}"/>
            </c:ext>
          </c:extLst>
        </c:ser>
        <c:ser>
          <c:idx val="3"/>
          <c:order val="3"/>
          <c:tx>
            <c:strRef>
              <c:f>'Blocked 5930K'!$E$1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5930K'!$E$2:$E$9</c:f>
              <c:numCache>
                <c:formatCode>General</c:formatCode>
                <c:ptCount val="8"/>
                <c:pt idx="0">
                  <c:v>35.368837999999997</c:v>
                </c:pt>
                <c:pt idx="1">
                  <c:v>299.41369600000002</c:v>
                </c:pt>
                <c:pt idx="2">
                  <c:v>983.71429599999999</c:v>
                </c:pt>
                <c:pt idx="3">
                  <c:v>2691.1099749999998</c:v>
                </c:pt>
                <c:pt idx="4">
                  <c:v>4590.7894679999999</c:v>
                </c:pt>
                <c:pt idx="5">
                  <c:v>8146.6609609999996</c:v>
                </c:pt>
                <c:pt idx="6">
                  <c:v>12669.616480000001</c:v>
                </c:pt>
                <c:pt idx="7">
                  <c:v>21664.673301999999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85-8740-907F-B16ED3C22658}"/>
            </c:ext>
          </c:extLst>
        </c:ser>
        <c:ser>
          <c:idx val="4"/>
          <c:order val="4"/>
          <c:tx>
            <c:strRef>
              <c:f>'Blocked 5930K'!$F$1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5930K'!$F$2:$F$9</c:f>
              <c:numCache>
                <c:formatCode>General</c:formatCode>
                <c:ptCount val="8"/>
                <c:pt idx="0">
                  <c:v>26.150380999999999</c:v>
                </c:pt>
                <c:pt idx="1">
                  <c:v>268.99232000000001</c:v>
                </c:pt>
                <c:pt idx="2">
                  <c:v>725.80304000000001</c:v>
                </c:pt>
                <c:pt idx="3">
                  <c:v>5694.7150099999999</c:v>
                </c:pt>
                <c:pt idx="4">
                  <c:v>3432.1032879999998</c:v>
                </c:pt>
                <c:pt idx="5">
                  <c:v>7397.5535710000004</c:v>
                </c:pt>
                <c:pt idx="6">
                  <c:v>9494.9368510000004</c:v>
                </c:pt>
                <c:pt idx="7">
                  <c:v>45284.338134999998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85-8740-907F-B16ED3C22658}"/>
            </c:ext>
          </c:extLst>
        </c:ser>
        <c:ser>
          <c:idx val="5"/>
          <c:order val="5"/>
          <c:tx>
            <c:strRef>
              <c:f>'Blocked 5930K'!$G$1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'Blocked 5930K'!$A$2:$A$9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5930K'!$G$2:$G$9</c:f>
              <c:numCache>
                <c:formatCode>General</c:formatCode>
                <c:ptCount val="8"/>
                <c:pt idx="0">
                  <c:v>25.610996</c:v>
                </c:pt>
                <c:pt idx="1">
                  <c:v>247.26711800000001</c:v>
                </c:pt>
                <c:pt idx="2">
                  <c:v>705.09177699999998</c:v>
                </c:pt>
                <c:pt idx="3">
                  <c:v>4719.263739</c:v>
                </c:pt>
                <c:pt idx="4">
                  <c:v>3306.0326169999998</c:v>
                </c:pt>
                <c:pt idx="5">
                  <c:v>6816.6280500000003</c:v>
                </c:pt>
                <c:pt idx="6">
                  <c:v>9137.2454620000008</c:v>
                </c:pt>
                <c:pt idx="7">
                  <c:v>37810.822496000001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85-8740-907F-B16ED3C22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'Blocked 6700'!$B$1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6700'!$B$2:$B$9</c:f>
              <c:numCache>
                <c:formatCode>General</c:formatCode>
                <c:ptCount val="8"/>
                <c:pt idx="0">
                  <c:v>20.542843999999999</c:v>
                </c:pt>
                <c:pt idx="1">
                  <c:v>162.033197</c:v>
                </c:pt>
                <c:pt idx="2">
                  <c:v>545.62280099999998</c:v>
                </c:pt>
                <c:pt idx="3">
                  <c:v>1300.875992</c:v>
                </c:pt>
                <c:pt idx="4">
                  <c:v>2527.054279</c:v>
                </c:pt>
                <c:pt idx="5">
                  <c:v>4481.6404519999996</c:v>
                </c:pt>
                <c:pt idx="6">
                  <c:v>7492.3006859999996</c:v>
                </c:pt>
                <c:pt idx="7">
                  <c:v>12088.624679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8-EA4F-B754-FA18652D2DF8}"/>
            </c:ext>
          </c:extLst>
        </c:ser>
        <c:ser>
          <c:idx val="1"/>
          <c:order val="1"/>
          <c:tx>
            <c:strRef>
              <c:f>'Blocked 6700'!$C$1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6700'!$C$2:$C$9</c:f>
              <c:numCache>
                <c:formatCode>General</c:formatCode>
                <c:ptCount val="8"/>
                <c:pt idx="0">
                  <c:v>20.910806999999998</c:v>
                </c:pt>
                <c:pt idx="1">
                  <c:v>163.05097000000001</c:v>
                </c:pt>
                <c:pt idx="2">
                  <c:v>545.48366499999997</c:v>
                </c:pt>
                <c:pt idx="3">
                  <c:v>1307.636139</c:v>
                </c:pt>
                <c:pt idx="4">
                  <c:v>2539.7076120000002</c:v>
                </c:pt>
                <c:pt idx="5">
                  <c:v>4428.4404379999996</c:v>
                </c:pt>
                <c:pt idx="6">
                  <c:v>6957.9192000000003</c:v>
                </c:pt>
                <c:pt idx="7">
                  <c:v>10587.670131999999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D8-EA4F-B754-FA18652D2DF8}"/>
            </c:ext>
          </c:extLst>
        </c:ser>
        <c:ser>
          <c:idx val="2"/>
          <c:order val="2"/>
          <c:tx>
            <c:strRef>
              <c:f>'Blocked 6700'!$D$1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6700'!$D$2:$D$9</c:f>
              <c:numCache>
                <c:formatCode>General</c:formatCode>
                <c:ptCount val="8"/>
                <c:pt idx="0">
                  <c:v>32.199058000000001</c:v>
                </c:pt>
                <c:pt idx="1">
                  <c:v>260.51171199999999</c:v>
                </c:pt>
                <c:pt idx="2">
                  <c:v>832.30723499999999</c:v>
                </c:pt>
                <c:pt idx="3">
                  <c:v>2306.2066669999999</c:v>
                </c:pt>
                <c:pt idx="4">
                  <c:v>3863.9540010000001</c:v>
                </c:pt>
                <c:pt idx="5">
                  <c:v>6987.784971</c:v>
                </c:pt>
                <c:pt idx="6">
                  <c:v>10594.520823000001</c:v>
                </c:pt>
                <c:pt idx="7">
                  <c:v>18651.048309999998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D8-EA4F-B754-FA18652D2DF8}"/>
            </c:ext>
          </c:extLst>
        </c:ser>
        <c:ser>
          <c:idx val="3"/>
          <c:order val="3"/>
          <c:tx>
            <c:strRef>
              <c:f>'Blocked 6700'!$E$1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6700'!$E$2:$E$9</c:f>
              <c:numCache>
                <c:formatCode>General</c:formatCode>
                <c:ptCount val="8"/>
                <c:pt idx="0">
                  <c:v>29.516029</c:v>
                </c:pt>
                <c:pt idx="1">
                  <c:v>242.107631</c:v>
                </c:pt>
                <c:pt idx="2">
                  <c:v>793.900263</c:v>
                </c:pt>
                <c:pt idx="3">
                  <c:v>2143.531277</c:v>
                </c:pt>
                <c:pt idx="4">
                  <c:v>3734.564179</c:v>
                </c:pt>
                <c:pt idx="5">
                  <c:v>6710.5899209999998</c:v>
                </c:pt>
                <c:pt idx="6">
                  <c:v>10323.429155</c:v>
                </c:pt>
                <c:pt idx="7">
                  <c:v>17463.652414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D8-EA4F-B754-FA18652D2DF8}"/>
            </c:ext>
          </c:extLst>
        </c:ser>
        <c:ser>
          <c:idx val="4"/>
          <c:order val="4"/>
          <c:tx>
            <c:strRef>
              <c:f>'Blocked 6700'!$F$1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6700'!$F$2:$F$9</c:f>
              <c:numCache>
                <c:formatCode>General</c:formatCode>
                <c:ptCount val="8"/>
                <c:pt idx="0">
                  <c:v>26.184162000000001</c:v>
                </c:pt>
                <c:pt idx="1">
                  <c:v>256.00508000000002</c:v>
                </c:pt>
                <c:pt idx="2">
                  <c:v>731.70778499999994</c:v>
                </c:pt>
                <c:pt idx="3">
                  <c:v>4185.8375679999999</c:v>
                </c:pt>
                <c:pt idx="4">
                  <c:v>2948.0642360000002</c:v>
                </c:pt>
                <c:pt idx="5">
                  <c:v>6818.4921340000001</c:v>
                </c:pt>
                <c:pt idx="6">
                  <c:v>7766.5014090000004</c:v>
                </c:pt>
                <c:pt idx="7">
                  <c:v>32761.310098999998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D8-EA4F-B754-FA18652D2DF8}"/>
            </c:ext>
          </c:extLst>
        </c:ser>
        <c:ser>
          <c:idx val="5"/>
          <c:order val="5"/>
          <c:tx>
            <c:strRef>
              <c:f>'Blocked 6700'!$G$1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'Blocked 6700'!$A$2:$A$9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6700'!$G$2:$G$9</c:f>
              <c:numCache>
                <c:formatCode>General</c:formatCode>
                <c:ptCount val="8"/>
                <c:pt idx="0">
                  <c:v>21.948081999999999</c:v>
                </c:pt>
                <c:pt idx="1">
                  <c:v>251.47344899999999</c:v>
                </c:pt>
                <c:pt idx="2">
                  <c:v>597.72133399999996</c:v>
                </c:pt>
                <c:pt idx="3">
                  <c:v>3939.1734339999998</c:v>
                </c:pt>
                <c:pt idx="4">
                  <c:v>3262.311588</c:v>
                </c:pt>
                <c:pt idx="5">
                  <c:v>7403.8068290000001</c:v>
                </c:pt>
                <c:pt idx="6">
                  <c:v>7900.3771459999998</c:v>
                </c:pt>
                <c:pt idx="7">
                  <c:v>32754.292775000002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D8-EA4F-B754-FA18652D2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'Blocked 8086K'!$B$1</c:f>
              <c:strCache>
                <c:ptCount val="1"/>
                <c:pt idx="0">
                  <c:v>IKJ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8086K'!$B$2:$B$9</c:f>
              <c:numCache>
                <c:formatCode>General</c:formatCode>
                <c:ptCount val="8"/>
                <c:pt idx="0">
                  <c:v>27.451737999999999</c:v>
                </c:pt>
                <c:pt idx="1">
                  <c:v>210.48788500000001</c:v>
                </c:pt>
                <c:pt idx="2">
                  <c:v>703.935295</c:v>
                </c:pt>
                <c:pt idx="3">
                  <c:v>1718.471722</c:v>
                </c:pt>
                <c:pt idx="4">
                  <c:v>3282.1294309999998</c:v>
                </c:pt>
                <c:pt idx="5">
                  <c:v>5650.7034830000002</c:v>
                </c:pt>
                <c:pt idx="6">
                  <c:v>8949.4295139999995</c:v>
                </c:pt>
                <c:pt idx="7">
                  <c:v>13578.170413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E-A348-A54E-003002C3B552}"/>
            </c:ext>
          </c:extLst>
        </c:ser>
        <c:ser>
          <c:idx val="1"/>
          <c:order val="1"/>
          <c:tx>
            <c:strRef>
              <c:f>'Blocked 8086K'!$C$1</c:f>
              <c:strCache>
                <c:ptCount val="1"/>
                <c:pt idx="0">
                  <c:v>KIJ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8086K'!$C$2:$C$9</c:f>
              <c:numCache>
                <c:formatCode>General</c:formatCode>
                <c:ptCount val="8"/>
                <c:pt idx="0">
                  <c:v>25.252018</c:v>
                </c:pt>
                <c:pt idx="1">
                  <c:v>206.493347</c:v>
                </c:pt>
                <c:pt idx="2">
                  <c:v>703.86015499999996</c:v>
                </c:pt>
                <c:pt idx="3">
                  <c:v>1693.638044</c:v>
                </c:pt>
                <c:pt idx="4">
                  <c:v>3178.812465</c:v>
                </c:pt>
                <c:pt idx="5">
                  <c:v>5711.3529259999996</c:v>
                </c:pt>
                <c:pt idx="6">
                  <c:v>8963.0039359999992</c:v>
                </c:pt>
                <c:pt idx="7">
                  <c:v>13703.118167000001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E-A348-A54E-003002C3B552}"/>
            </c:ext>
          </c:extLst>
        </c:ser>
        <c:ser>
          <c:idx val="2"/>
          <c:order val="2"/>
          <c:tx>
            <c:strRef>
              <c:f>'Blocked 8086K'!$D$1</c:f>
              <c:strCache>
                <c:ptCount val="1"/>
                <c:pt idx="0">
                  <c:v>JIK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8086K'!$D$2:$D$9</c:f>
              <c:numCache>
                <c:formatCode>General</c:formatCode>
                <c:ptCount val="8"/>
                <c:pt idx="0">
                  <c:v>34.146270999999999</c:v>
                </c:pt>
                <c:pt idx="1">
                  <c:v>300.56321500000001</c:v>
                </c:pt>
                <c:pt idx="2">
                  <c:v>962.15710100000001</c:v>
                </c:pt>
                <c:pt idx="3">
                  <c:v>2719.055065</c:v>
                </c:pt>
                <c:pt idx="4">
                  <c:v>4549.6940750000003</c:v>
                </c:pt>
                <c:pt idx="5">
                  <c:v>8247.1271680000009</c:v>
                </c:pt>
                <c:pt idx="6">
                  <c:v>12545.288503</c:v>
                </c:pt>
                <c:pt idx="7">
                  <c:v>22387.899225000001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E-A348-A54E-003002C3B552}"/>
            </c:ext>
          </c:extLst>
        </c:ser>
        <c:ser>
          <c:idx val="3"/>
          <c:order val="3"/>
          <c:tx>
            <c:strRef>
              <c:f>'Blocked 8086K'!$E$1</c:f>
              <c:strCache>
                <c:ptCount val="1"/>
                <c:pt idx="0">
                  <c:v>IJK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8086K'!$E$2:$E$9</c:f>
              <c:numCache>
                <c:formatCode>General</c:formatCode>
                <c:ptCount val="8"/>
                <c:pt idx="0">
                  <c:v>33.516444</c:v>
                </c:pt>
                <c:pt idx="1">
                  <c:v>296.53861999999998</c:v>
                </c:pt>
                <c:pt idx="2">
                  <c:v>948.79206699999997</c:v>
                </c:pt>
                <c:pt idx="3">
                  <c:v>2572.9855680000001</c:v>
                </c:pt>
                <c:pt idx="4">
                  <c:v>4453.4454020000003</c:v>
                </c:pt>
                <c:pt idx="5">
                  <c:v>7988.2412109999996</c:v>
                </c:pt>
                <c:pt idx="6">
                  <c:v>12289.671226</c:v>
                </c:pt>
                <c:pt idx="7">
                  <c:v>20954.173951000001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4E-A348-A54E-003002C3B552}"/>
            </c:ext>
          </c:extLst>
        </c:ser>
        <c:ser>
          <c:idx val="4"/>
          <c:order val="4"/>
          <c:tx>
            <c:strRef>
              <c:f>'Blocked 8086K'!$F$1</c:f>
              <c:strCache>
                <c:ptCount val="1"/>
                <c:pt idx="0">
                  <c:v>JKI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8086K'!$F$2:$F$9</c:f>
              <c:numCache>
                <c:formatCode>General</c:formatCode>
                <c:ptCount val="8"/>
                <c:pt idx="0">
                  <c:v>27.439157000000002</c:v>
                </c:pt>
                <c:pt idx="1">
                  <c:v>296.35307399999999</c:v>
                </c:pt>
                <c:pt idx="2">
                  <c:v>777.65436699999998</c:v>
                </c:pt>
                <c:pt idx="3">
                  <c:v>4154.837818</c:v>
                </c:pt>
                <c:pt idx="4">
                  <c:v>3631.1887660000002</c:v>
                </c:pt>
                <c:pt idx="5">
                  <c:v>7918.9438339999997</c:v>
                </c:pt>
                <c:pt idx="6">
                  <c:v>10075.308003</c:v>
                </c:pt>
                <c:pt idx="7">
                  <c:v>34334.860177000002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4E-A348-A54E-003002C3B552}"/>
            </c:ext>
          </c:extLst>
        </c:ser>
        <c:ser>
          <c:idx val="5"/>
          <c:order val="5"/>
          <c:tx>
            <c:strRef>
              <c:f>'Blocked 8086K'!$G$1</c:f>
              <c:strCache>
                <c:ptCount val="1"/>
                <c:pt idx="0">
                  <c:v>KJI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'Blocked 8086K'!$A$2:$A$9</c:f>
              <c:numCache>
                <c:formatCode>General</c:formatCode>
                <c:ptCount val="8"/>
                <c:pt idx="0">
                  <c:v>256</c:v>
                </c:pt>
                <c:pt idx="1">
                  <c:v>512</c:v>
                </c:pt>
                <c:pt idx="2">
                  <c:v>768</c:v>
                </c:pt>
                <c:pt idx="3">
                  <c:v>1024</c:v>
                </c:pt>
                <c:pt idx="4">
                  <c:v>1280</c:v>
                </c:pt>
                <c:pt idx="5">
                  <c:v>1536</c:v>
                </c:pt>
                <c:pt idx="6">
                  <c:v>1792</c:v>
                </c:pt>
                <c:pt idx="7">
                  <c:v>2048</c:v>
                </c:pt>
              </c:numCache>
            </c:numRef>
          </c:cat>
          <c:val>
            <c:numRef>
              <c:f>'Blocked 8086K'!$G$2:$G$9</c:f>
              <c:numCache>
                <c:formatCode>General</c:formatCode>
                <c:ptCount val="8"/>
                <c:pt idx="0">
                  <c:v>26.751196</c:v>
                </c:pt>
                <c:pt idx="1">
                  <c:v>266.45162699999997</c:v>
                </c:pt>
                <c:pt idx="2">
                  <c:v>767.05128300000001</c:v>
                </c:pt>
                <c:pt idx="3">
                  <c:v>4004.5181630000002</c:v>
                </c:pt>
                <c:pt idx="4">
                  <c:v>3617.1331399999999</c:v>
                </c:pt>
                <c:pt idx="5">
                  <c:v>7340.9091449999996</c:v>
                </c:pt>
                <c:pt idx="6">
                  <c:v>9845.2287940000006</c:v>
                </c:pt>
                <c:pt idx="7">
                  <c:v>33119.053331000003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4E-A348-A54E-003002C3B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99716207"/>
        <c:axId val="1817570991"/>
      </c:barChart>
      <c:catAx>
        <c:axId val="179971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570991"/>
        <c:crosses val="autoZero"/>
        <c:auto val="1"/>
        <c:lblAlgn val="ctr"/>
        <c:lblOffset val="100"/>
        <c:noMultiLvlLbl val="0"/>
      </c:catAx>
      <c:valAx>
        <c:axId val="1817570991"/>
        <c:scaling>
          <c:logBase val="10"/>
          <c:orientation val="minMax"/>
          <c:max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71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7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1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9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2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56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4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5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5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8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5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45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7" r:id="rId6"/>
    <p:sldLayoutId id="2147483712" r:id="rId7"/>
    <p:sldLayoutId id="2147483713" r:id="rId8"/>
    <p:sldLayoutId id="2147483714" r:id="rId9"/>
    <p:sldLayoutId id="2147483716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s.millersville.edu/~wkillian/2019/fall/files/csci370/co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B93615-A845-4FD6-B4E4-99EFDE6550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DEFE7E-CFDB-1840-919F-25B960790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Architecture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77774-5AE1-FC42-88B5-F366FD9BE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r>
              <a:rPr lang="en-US" dirty="0"/>
              <a:t>CSCI 370: Computer Architecture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1881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81C6-2EE2-254E-B33C-55E85E2A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Matrix </a:t>
            </a:r>
            <a:r>
              <a:rPr lang="en-US" dirty="0" err="1"/>
              <a:t>Mult</a:t>
            </a:r>
            <a:r>
              <a:rPr lang="en-US" dirty="0"/>
              <a:t>. on i7-5930K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6D8E02E-5943-E94C-9BF5-B8087296C4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063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81C6-2EE2-254E-B33C-55E85E2A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Matrix </a:t>
            </a:r>
            <a:r>
              <a:rPr lang="en-US" dirty="0" err="1"/>
              <a:t>Mult</a:t>
            </a:r>
            <a:r>
              <a:rPr lang="en-US" dirty="0"/>
              <a:t>. on i7-6700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9F369F-719B-5A48-8D74-455947D172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520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81C6-2EE2-254E-B33C-55E85E2A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Matrix </a:t>
            </a:r>
            <a:r>
              <a:rPr lang="en-US" dirty="0" err="1"/>
              <a:t>Mult</a:t>
            </a:r>
            <a:r>
              <a:rPr lang="en-US" dirty="0"/>
              <a:t>. on i7-8086K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ADF055-32EA-9541-94A1-75AC109F530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32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F145-ACFA-864D-ACE0-0BE05745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27290" cy="1450757"/>
          </a:xfrm>
        </p:spPr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dirty="0" err="1"/>
              <a:t>Mult</a:t>
            </a:r>
            <a:r>
              <a:rPr lang="en-US" dirty="0"/>
              <a:t>. on i7-5930K Summary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D0A4FF-1CBF-304F-9E44-34D22FF27C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676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F145-ACFA-864D-ACE0-0BE057453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dirty="0" err="1"/>
              <a:t>Mult</a:t>
            </a:r>
            <a:r>
              <a:rPr lang="en-US" dirty="0"/>
              <a:t>. on i7-6700 Summary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9E98B2-BAE3-0C4E-AFA1-556F1F5A63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040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F145-ACFA-864D-ACE0-0BE05745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40024" cy="1450757"/>
          </a:xfrm>
        </p:spPr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dirty="0" err="1"/>
              <a:t>Mult</a:t>
            </a:r>
            <a:r>
              <a:rPr lang="en-US" dirty="0"/>
              <a:t>. on i7-8086K Summary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CD81823-A4DF-4340-95B1-D8B94F2C1A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44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DF70-54C1-5648-A10B-A06EE40D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CF94C-B71D-D04B-B47F-8EFB18B3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hlinkClick r:id="rId2"/>
              </a:rPr>
              <a:t>http://cs.millersville.edu/~wkillian/2019/fall/files/csci370/code/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Accessible from the Linux Lab: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cp -r ~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wkillian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/Public/370/code/memory-mountain .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cp -r ~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wkillian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/Public/370/code/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matrixmult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66142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1C068-F0A8-CB48-86DB-8084424C7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Memory Mountain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i7-5930K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4EB1B1-1D88-1945-853F-1F3F090BBA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19582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511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DA986E-8F6D-E54E-8CE0-E5CAB1F89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Memory Mountain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i7-6700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46D8BC-D537-8242-B074-C41475EE89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29903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9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DA986E-8F6D-E54E-8CE0-E5CAB1F89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Memory Mountain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i7-8086K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22516F5-000D-DC4B-973A-E90F9B4C0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92063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585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B4B24-60AF-B54D-A91C-A2BFA037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01B3-08F5-894F-B718-3555A6F6D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k = 0; k &lt; n; ++k)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j = 0; j &lt; n; ++j)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c[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][j] += a[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][k] * b[k][j];</a:t>
            </a:r>
          </a:p>
        </p:txBody>
      </p:sp>
    </p:spTree>
    <p:extLst>
      <p:ext uri="{BB962C8B-B14F-4D97-AF65-F5344CB8AC3E}">
        <p14:creationId xmlns:p14="http://schemas.microsoft.com/office/powerpoint/2010/main" val="250092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4C7C-95B1-AB49-8457-93A9AAD3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Matrix Multiplication on i7-5930K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D21C57-679B-C04E-A3FE-03BDDE60C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0529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10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4C7C-95B1-AB49-8457-93A9AAD3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Matrix Multiplication on i7-6700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D23F4CC-7B54-2E40-AAC5-A3CF6391F5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2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4C7C-95B1-AB49-8457-93A9AAD3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Matrix Multiplication on i7-8086K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D9E84E8-D7A3-BA41-8091-8943D6F29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585077"/>
              </p:ext>
            </p:extLst>
          </p:nvPr>
        </p:nvGraphicFramePr>
        <p:xfrm>
          <a:off x="1096963" y="2108200"/>
          <a:ext cx="10058400" cy="376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49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B4B24-60AF-B54D-A91C-A2BFA037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01B3-08F5-894F-B718-3555A6F6D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bk = 0; bk &lt; n; bk += B)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n;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+= B)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bi = 0; bi &lt; n; bi += B)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k = bk; k &lt; bk + B &amp;&amp; k &lt; n; ++k)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j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 j 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B &amp;&amp; j &lt; n; ++j)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bi;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bi + B &amp;&amp;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c[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][j] += a[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][k] * b[k][j];</a:t>
            </a:r>
          </a:p>
        </p:txBody>
      </p:sp>
    </p:spTree>
    <p:extLst>
      <p:ext uri="{BB962C8B-B14F-4D97-AF65-F5344CB8AC3E}">
        <p14:creationId xmlns:p14="http://schemas.microsoft.com/office/powerpoint/2010/main" val="21201558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8E2E7"/>
      </a:lt2>
      <a:accent1>
        <a:srgbClr val="77AC80"/>
      </a:accent1>
      <a:accent2>
        <a:srgbClr val="6CAD93"/>
      </a:accent2>
      <a:accent3>
        <a:srgbClr val="79ABAB"/>
      </a:accent3>
      <a:accent4>
        <a:srgbClr val="78A2C1"/>
      </a:accent4>
      <a:accent5>
        <a:srgbClr val="909ACC"/>
      </a:accent5>
      <a:accent6>
        <a:srgbClr val="8B78C1"/>
      </a:accent6>
      <a:hlink>
        <a:srgbClr val="AE69A2"/>
      </a:hlink>
      <a:folHlink>
        <a:srgbClr val="7F7F7F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367</Words>
  <Application>Microsoft Macintosh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Bookman Old Style</vt:lpstr>
      <vt:lpstr>Calibri</vt:lpstr>
      <vt:lpstr>Consolas</vt:lpstr>
      <vt:lpstr>Franklin Gothic Book</vt:lpstr>
      <vt:lpstr>Source Sans Pro</vt:lpstr>
      <vt:lpstr>RetrospectVTI</vt:lpstr>
      <vt:lpstr>Architecture Performance</vt:lpstr>
      <vt:lpstr>Memory Mountain  i7-5930K</vt:lpstr>
      <vt:lpstr>Memory Mountain  i7-6700</vt:lpstr>
      <vt:lpstr>Memory Mountain  i7-8086K</vt:lpstr>
      <vt:lpstr>Matrix Multiplication</vt:lpstr>
      <vt:lpstr>Matrix Multiplication on i7-5930K</vt:lpstr>
      <vt:lpstr>Matrix Multiplication on i7-6700</vt:lpstr>
      <vt:lpstr>Matrix Multiplication on i7-8086K</vt:lpstr>
      <vt:lpstr>Blocked Matrix Multiplication</vt:lpstr>
      <vt:lpstr>Block Matrix Mult. on i7-5930K</vt:lpstr>
      <vt:lpstr>Block Matrix Mult. on i7-6700</vt:lpstr>
      <vt:lpstr>Block Matrix Mult. on i7-8086K</vt:lpstr>
      <vt:lpstr>Matrix Mult. on i7-5930K Summary</vt:lpstr>
      <vt:lpstr>Matrix Mult. on i7-6700 Summary</vt:lpstr>
      <vt:lpstr>Matrix Mult. on i7-8086K Summary</vt:lpstr>
      <vt:lpstr>Example Code 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Performance</dc:title>
  <dc:creator>William Killian</dc:creator>
  <cp:lastModifiedBy>William Killian</cp:lastModifiedBy>
  <cp:revision>3</cp:revision>
  <dcterms:created xsi:type="dcterms:W3CDTF">2019-11-12T12:14:07Z</dcterms:created>
  <dcterms:modified xsi:type="dcterms:W3CDTF">2019-11-12T12:34:25Z</dcterms:modified>
</cp:coreProperties>
</file>