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</p:sldMasterIdLst>
  <p:notesMasterIdLst>
    <p:notesMasterId r:id="rId47"/>
  </p:notesMasterIdLst>
  <p:sldIdLst>
    <p:sldId id="317" r:id="rId5"/>
    <p:sldId id="344" r:id="rId6"/>
    <p:sldId id="284" r:id="rId7"/>
    <p:sldId id="285" r:id="rId8"/>
    <p:sldId id="286" r:id="rId9"/>
    <p:sldId id="287" r:id="rId10"/>
    <p:sldId id="288" r:id="rId11"/>
    <p:sldId id="364" r:id="rId12"/>
    <p:sldId id="289" r:id="rId13"/>
    <p:sldId id="350" r:id="rId14"/>
    <p:sldId id="293" r:id="rId15"/>
    <p:sldId id="295" r:id="rId16"/>
    <p:sldId id="366" r:id="rId17"/>
    <p:sldId id="301" r:id="rId18"/>
    <p:sldId id="332" r:id="rId19"/>
    <p:sldId id="302" r:id="rId20"/>
    <p:sldId id="304" r:id="rId21"/>
    <p:sldId id="351" r:id="rId22"/>
    <p:sldId id="306" r:id="rId23"/>
    <p:sldId id="307" r:id="rId24"/>
    <p:sldId id="309" r:id="rId25"/>
    <p:sldId id="312" r:id="rId26"/>
    <p:sldId id="368" r:id="rId27"/>
    <p:sldId id="367" r:id="rId28"/>
    <p:sldId id="369" r:id="rId29"/>
    <p:sldId id="336" r:id="rId30"/>
    <p:sldId id="338" r:id="rId31"/>
    <p:sldId id="370" r:id="rId32"/>
    <p:sldId id="339" r:id="rId33"/>
    <p:sldId id="365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71" r:id="rId45"/>
    <p:sldId id="324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Machine-Level Programming II: Control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370: Computer Architecture</a:t>
            </a:r>
            <a:b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2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Attribution: Adopted from CMU 15-213</a:t>
            </a:r>
            <a:r>
              <a:rPr lang="en-US" sz="1200" dirty="0"/>
              <a:t> </a:t>
            </a: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 (Old Style)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/>
              <a:t>Generation</a:t>
            </a:r>
          </a:p>
          <a:p>
            <a:pPr marL="27940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Expressing with </a:t>
            </a:r>
            <a:r>
              <a:rPr lang="en-US" dirty="0" err="1"/>
              <a:t>Goto</a:t>
            </a:r>
            <a:r>
              <a:rPr lang="en-US" dirty="0"/>
              <a:t> Code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dirty="0"/>
              <a:t> statement</a:t>
            </a:r>
          </a:p>
          <a:p>
            <a:r>
              <a:rPr lang="en-US" dirty="0"/>
              <a:t>Jump to position designated by label</a:t>
            </a:r>
          </a:p>
          <a:p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           # Use default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/>
              <a:t>switch</a:t>
            </a:r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 (via jump tables)</a:t>
            </a:r>
          </a:p>
          <a:p>
            <a:pPr marL="546100" lvl="1"/>
            <a:r>
              <a:rPr lang="en-US" dirty="0"/>
              <a:t>Compiler generates code sequence 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Loops converted to do-while or jump-to-middle form</a:t>
            </a:r>
          </a:p>
          <a:p>
            <a:pPr marL="546100" lvl="1"/>
            <a:r>
              <a:rPr lang="en-US" dirty="0"/>
              <a:t>Large switch statements use jump tables</a:t>
            </a:r>
          </a:p>
          <a:p>
            <a:pPr marL="546100" lvl="1"/>
            <a:r>
              <a:rPr lang="en-US" dirty="0"/>
              <a:t>Sparse switch statements may use decision trees (if-</a:t>
            </a:r>
            <a:r>
              <a:rPr lang="en-US" dirty="0" err="1"/>
              <a:t>elseif</a:t>
            </a:r>
            <a:r>
              <a:rPr lang="en-US" dirty="0"/>
              <a:t>-</a:t>
            </a:r>
            <a:r>
              <a:rPr lang="en-US" dirty="0" err="1"/>
              <a:t>elseif</a:t>
            </a:r>
            <a:r>
              <a:rPr lang="en-US" dirty="0"/>
              <a:t>-else)</a:t>
            </a:r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Control: Condition codes</a:t>
            </a:r>
          </a:p>
          <a:p>
            <a:pPr marL="552450" lvl="1"/>
            <a:r>
              <a:rPr lang="en-US" dirty="0"/>
              <a:t>Conditional branches &amp; conditional moves</a:t>
            </a:r>
          </a:p>
          <a:p>
            <a:pPr marL="552450" lvl="1"/>
            <a:r>
              <a:rPr lang="en-US" dirty="0"/>
              <a:t>Loops</a:t>
            </a:r>
          </a:p>
          <a:p>
            <a:pPr marL="552450" lvl="1"/>
            <a:r>
              <a:rPr lang="en-US" dirty="0"/>
              <a:t>Switch statements</a:t>
            </a:r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603250" lvl="2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 low-order byte of destination to 0 or 1 based on combinations of condition codes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22449</TotalTime>
  <Pages>0</Pages>
  <Words>3261</Words>
  <Characters>0</Characters>
  <Application>Microsoft Macintosh PowerPoint</Application>
  <PresentationFormat>On-screen Show (4:3)</PresentationFormat>
  <Lines>0</Lines>
  <Paragraphs>956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59" baseType="lpstr"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Courier New Bold Italic</vt:lpstr>
      <vt:lpstr>Gill Sans</vt:lpstr>
      <vt:lpstr>Times New Roman</vt:lpstr>
      <vt:lpstr>Wingdings</vt:lpstr>
      <vt:lpstr>Wingdings 2</vt:lpstr>
      <vt:lpstr>Title Slide</vt:lpstr>
      <vt:lpstr>Title and Content: Build</vt:lpstr>
      <vt:lpstr>Title and Content</vt:lpstr>
      <vt:lpstr>Title Only</vt:lpstr>
      <vt:lpstr>Machine-Level Programming II: Control  CSCI 370: Computer Architecture Slide Attribution: Adopted from CMU 15-213 </vt:lpstr>
      <vt:lpstr>Today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1055</cp:revision>
  <cp:lastPrinted>2013-09-12T14:46:51Z</cp:lastPrinted>
  <dcterms:created xsi:type="dcterms:W3CDTF">2012-09-13T15:33:55Z</dcterms:created>
  <dcterms:modified xsi:type="dcterms:W3CDTF">2019-09-10T10:56:07Z</dcterms:modified>
</cp:coreProperties>
</file>