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F7F5CD"/>
    <a:srgbClr val="990000"/>
    <a:srgbClr val="F6F5BD"/>
    <a:srgbClr val="D5F1CF"/>
    <a:srgbClr val="EBAFAF"/>
    <a:srgbClr val="F1C7C7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0" autoAdjust="0"/>
    <p:restoredTop sz="94649" autoAdjust="0"/>
  </p:normalViewPr>
  <p:slideViewPr>
    <p:cSldViewPr snapToObjects="1">
      <p:cViewPr varScale="1">
        <p:scale>
          <a:sx n="131" d="100"/>
          <a:sy n="131" d="100"/>
        </p:scale>
        <p:origin x="1280" y="184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62601" y="-26988"/>
            <a:ext cx="3581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CSCI 380: Operating Systems	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Lecture #8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max</a:t>
            </a:r>
            <a:r>
              <a:rPr lang="en-GB" i="1" baseline="-25000" dirty="0"/>
              <a:t>i&lt;=</a:t>
            </a:r>
            <a:r>
              <a:rPr lang="en-GB" i="1" baseline="-25000" dirty="0" err="1"/>
              <a:t>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Poor memory utilization caused by </a:t>
            </a:r>
            <a:r>
              <a:rPr lang="en-GB" i="1">
                <a:solidFill>
                  <a:srgbClr val="C00000"/>
                </a:solidFill>
              </a:rPr>
              <a:t>fragmentation</a:t>
            </a:r>
            <a:endParaRPr lang="en-GB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/>
              <a:t> fragmentation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lock 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Double-word</a:t>
            </a: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dirty="0" err="1">
                <a:latin typeface="Calibri" pitchFamily="34" charset="0"/>
              </a:rPr>
              <a:t>unshaded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</a:t>
            </a:r>
            <a:r>
              <a:rPr lang="en-GB" sz="1600" b="1" dirty="0" err="1"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 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block (word addressed)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Oops!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) to acquire VM at run time. </a:t>
            </a:r>
          </a:p>
          <a:p>
            <a:pPr lvl="1"/>
            <a:r>
              <a:rPr lang="en-US" dirty="0"/>
              <a:t>For data structures whose size is only known at runtime.</a:t>
            </a:r>
          </a:p>
          <a:p>
            <a:r>
              <a:rPr lang="en-US" dirty="0"/>
              <a:t>Dynamic memory allocators manage an area of process virtual memory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Heap </a:t>
            </a:r>
            <a:r>
              <a:rPr lang="en-GB" sz="1800" b="1" dirty="0">
                <a:latin typeface="Calibri" pitchFamily="34" charset="0"/>
              </a:rPr>
              <a:t>(via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>
                <a:latin typeface="Calibri" pitchFamily="34" charset="0"/>
              </a:rPr>
              <a:t>rogram 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>
                <a:latin typeface="Calibri" pitchFamily="34" charset="0"/>
              </a:rPr>
              <a:t>nitialized 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>
                <a:latin typeface="Calibri" pitchFamily="34" charset="0"/>
              </a:rPr>
              <a:t>ninitialized 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User s</a:t>
            </a:r>
            <a:r>
              <a:rPr lang="en-GB" sz="1800" b="1" dirty="0">
                <a:latin typeface="Calibri" pitchFamily="34" charset="0"/>
              </a:rPr>
              <a:t>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latin typeface="Calibri" pitchFamily="34" charset="0"/>
                </a:rPr>
                <a:t> (</a:t>
              </a:r>
              <a:r>
                <a:rPr lang="en-GB" sz="2000" b="1" dirty="0" err="1">
                  <a:latin typeface="Courier New"/>
                  <a:cs typeface="Courier New"/>
                </a:rPr>
                <a:t>brk</a:t>
              </a:r>
              <a:r>
                <a:rPr lang="en-GB" sz="2000" b="1" dirty="0">
                  <a:latin typeface="Courier New"/>
                  <a:cs typeface="Courier New"/>
                </a:rPr>
                <a:t> </a:t>
              </a:r>
              <a:r>
                <a:rPr lang="en-GB" sz="2000" b="1" dirty="0" err="1">
                  <a:latin typeface="Calibri" pitchFamily="34" charset="0"/>
                </a:rPr>
                <a:t>ptr</a:t>
              </a:r>
              <a:r>
                <a:rPr lang="en-GB" sz="2000" b="1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+mn-lt"/>
              </a:rPr>
              <a:t>Heap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 garbage collection in Java, ML, and Lisp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an 8-byte (x86) or  16-byte (x86-64)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Memory is word addressed.</a:t>
            </a:r>
          </a:p>
          <a:p>
            <a:r>
              <a:rPr lang="en-GB" dirty="0"/>
              <a:t>Words are </a:t>
            </a:r>
            <a:r>
              <a:rPr lang="en-GB" dirty="0" err="1"/>
              <a:t>int</a:t>
            </a:r>
            <a:r>
              <a:rPr lang="en-GB"/>
              <a:t>-sized.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12947</TotalTime>
  <Words>1783</Words>
  <Application>Microsoft Macintosh PowerPoint</Application>
  <PresentationFormat>On-screen Show (4:3)</PresentationFormat>
  <Paragraphs>517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Arial Narrow</vt:lpstr>
      <vt:lpstr>Calibri</vt:lpstr>
      <vt:lpstr>Courier New</vt:lpstr>
      <vt:lpstr>Menlo-Regular</vt:lpstr>
      <vt:lpstr>ＭＳ Ｐゴシック</vt:lpstr>
      <vt:lpstr>Times New Roman</vt:lpstr>
      <vt:lpstr>Wingdings</vt:lpstr>
      <vt:lpstr>Wingdings 2</vt:lpstr>
      <vt:lpstr>template2007</vt:lpstr>
      <vt:lpstr>Dynamic Memory Allocation:  Basic Concepts  CSCI 380: Operating Systems  Lecture #8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649</cp:revision>
  <cp:lastPrinted>1999-09-20T15:19:18Z</cp:lastPrinted>
  <dcterms:created xsi:type="dcterms:W3CDTF">2012-10-29T21:36:53Z</dcterms:created>
  <dcterms:modified xsi:type="dcterms:W3CDTF">2018-09-18T13:48:02Z</dcterms:modified>
</cp:coreProperties>
</file>