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/>
    <p:restoredTop sz="94665"/>
  </p:normalViewPr>
  <p:slideViewPr>
    <p:cSldViewPr snapToGrid="0" snapToObjects="1">
      <p:cViewPr varScale="1">
        <p:scale>
          <a:sx n="114" d="100"/>
          <a:sy n="114" d="100"/>
        </p:scale>
        <p:origin x="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0A87A-0879-DD44-B509-8DAE45B60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A548C-B25B-BD42-91E3-C388E3271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D15B0-76C6-ED4E-B3F7-F190A72CB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FEDC0-60A4-A74D-A2F3-4715E738E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6CF09-B9B9-A947-9162-52A26A0CB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3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2CC7-CFBB-3642-BDAE-6B4F2A1F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1B75B1-031B-6F46-BB27-7E176C2B7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8FFA-63E3-C841-9984-B2263233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AB4BE-1D72-6B4C-946F-41AC7FC1E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E9BFF-0F46-B04D-998F-213C2EE50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4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1610D-B19F-1348-AFE1-91D1F423B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E07EF-FD2A-A647-90F2-44EC2E769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5A0C0-90EB-D544-B93D-81642F6E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8C68A-AB06-9142-B876-32D772F0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C931E-4011-2E45-AB10-2D5A4C726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7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0CD2C-B074-E34E-BDE8-27AC54494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E2DA-B72F-984B-9296-577ED4FDA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06E8F-11A2-7348-9289-B505AEEAF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1BFCB-D7A5-CA43-A513-119447D0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60F36-2450-324E-BD93-01742435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4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60E53-494A-9347-864F-90B56BD74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46F1B-967D-9E40-BEB0-442F19A38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55D56-3449-2940-A3E9-77A8C9465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5853C-A5FE-804C-BB33-B17020977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95175-B725-C445-BC4D-BAFB52DA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1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5F381-6671-BA40-ACE7-57A11E18C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C9DA0-573C-4C47-809E-0F38C40AD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71DE0-2049-3D4F-980F-4D63DD86C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0CC1C-36FA-CC4D-B7A4-95BCC32C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1A01F-6D74-5444-AAC7-9AB8B216B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1CAC1-60A1-6A47-A5A8-486B8CAA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9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AE808-0CD4-3744-B810-C9F5776B6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8DAF-BB02-AE41-BE3C-D7C240584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29051-D273-FB4C-B883-7E2880F99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127A18-6C49-3941-9258-6C6E17DAA8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02A56-5666-F54E-8670-A1BA21A70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E373C2-BEF3-A64F-9DAC-B6FF96577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0D17A2-F085-044C-8BF3-D50DE01B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FD8510-A5D1-9944-9853-97E2E31F9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8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46E7A-2A33-EE47-829C-3C26FCA2F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412CDD-D8E8-7B4B-A5EE-7365D8F8C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B79166-A64C-524A-B87B-CC88B349A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3E8B6B-C71E-EB4E-A6FB-D552FA74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93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02AAFF-A756-B147-979F-F13E2C9F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F42008-A4B7-744A-9A39-BDC39847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79A73-2512-9945-A8F3-FBFB0AF77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7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55E4D-4ECE-4248-883A-7F9F6A152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0C795-3674-2045-972D-A88B61E27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35040-E4F6-2C45-9DFB-51039889E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DE4FA-3243-AF47-8ECC-35827E914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65C38-B264-A144-9159-A47F0828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60DC5-DEB8-8544-AAA1-D6750A48C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5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7A715-7C03-E742-BFDD-FAF19A0C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E474CB-AB9D-B748-9F57-2DF26D468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51035-C4E0-E440-A865-625667786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FDFD8-E43A-AE4A-B89C-16B2BD3A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BE244-0EC2-7345-8A8B-219ACEADF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25904-6C6C-7F4B-B970-B79591920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EDE9F4-4A4A-BF42-ADC9-B74F937F5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4276B-6222-DC46-BAC4-B16D9887B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C9F9F-4B4F-5648-AF0E-1BA3A0FE8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50760-DE28-D742-9D33-CD6FB36320B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DAAF5-A626-1249-B328-66C07C611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12FA1-B6C4-B54D-ABF6-2ADDDF6F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9936-0857-1947-9D57-D0ABE50B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1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BB29BB-C312-4441-8153-021B8E966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1B0F08-C5C1-4240-873E-8F9A330C6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 deadlock situation on a resource can arise if and only if all of the following conditions hold simultaneously in a system: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Mutual exclusion</a:t>
            </a:r>
          </a:p>
          <a:p>
            <a:pPr lvl="1"/>
            <a:r>
              <a:rPr lang="en-US" sz="2800" dirty="0"/>
              <a:t>Hold and wait or resource holding</a:t>
            </a:r>
          </a:p>
          <a:p>
            <a:pPr lvl="1"/>
            <a:r>
              <a:rPr lang="en-US" sz="2800" dirty="0"/>
              <a:t>No preemption</a:t>
            </a:r>
          </a:p>
          <a:p>
            <a:pPr lvl="1"/>
            <a:r>
              <a:rPr lang="en-US" sz="2800" dirty="0"/>
              <a:t>Circular wait</a:t>
            </a:r>
          </a:p>
          <a:p>
            <a:endParaRPr lang="en-US" sz="2400" dirty="0"/>
          </a:p>
          <a:p>
            <a:r>
              <a:rPr lang="en-US" sz="2400" dirty="0"/>
              <a:t>These four conditions are known as the </a:t>
            </a:r>
            <a:r>
              <a:rPr lang="en-US" sz="2400" i="1" dirty="0"/>
              <a:t>Coffman conditions</a:t>
            </a:r>
            <a:r>
              <a:rPr lang="en-US" sz="2400" dirty="0"/>
              <a:t> from their first description in a 1971 article by Edward G. Coffman, Jr.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1307A-F38E-5A4E-9862-957E9AF02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Exclusion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D9694-7F15-6643-8853-B794573E9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least one resource must be held in a non-shareable mode</a:t>
            </a:r>
          </a:p>
          <a:p>
            <a:r>
              <a:rPr lang="en-US" dirty="0"/>
              <a:t>Otherwise, the processes would not be prevented from using the resource when necessary</a:t>
            </a:r>
          </a:p>
          <a:p>
            <a:r>
              <a:rPr lang="en-US" dirty="0"/>
              <a:t>Only one process can use the resource at any given instant of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04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C1759-CD5E-644A-B8F4-1445C68F3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Hold and Wait / Resource Holding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94344-F3A9-DB43-82E1-339528371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process must currently hold at least one resource</a:t>
            </a:r>
          </a:p>
          <a:p>
            <a:r>
              <a:rPr lang="en-US" dirty="0"/>
              <a:t>It also requests additional resources which are being held by other processes</a:t>
            </a:r>
          </a:p>
        </p:txBody>
      </p:sp>
    </p:spTree>
    <p:extLst>
      <p:ext uri="{BB962C8B-B14F-4D97-AF65-F5344CB8AC3E}">
        <p14:creationId xmlns:p14="http://schemas.microsoft.com/office/powerpoint/2010/main" val="57154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30F2D-980A-1045-973B-C1D4EA8F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Preemption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FFB04-C3B4-3F4E-8AB1-FA06B9C16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resource can be released only voluntarily by the process holding it</a:t>
            </a:r>
          </a:p>
        </p:txBody>
      </p:sp>
    </p:spTree>
    <p:extLst>
      <p:ext uri="{BB962C8B-B14F-4D97-AF65-F5344CB8AC3E}">
        <p14:creationId xmlns:p14="http://schemas.microsoft.com/office/powerpoint/2010/main" val="4291036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DF16F-0474-FB49-B530-F038DB8FE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Wait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89ED5-7FD6-C643-AA4B-0C9CD2900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process must be waiting for a resource which is being held by another process</a:t>
            </a:r>
          </a:p>
          <a:p>
            <a:r>
              <a:rPr lang="en-US" dirty="0"/>
              <a:t>This other process is waiting for the first process to release the resource.</a:t>
            </a:r>
          </a:p>
          <a:p>
            <a:r>
              <a:rPr lang="en-US" dirty="0"/>
              <a:t>In general, there is a set of waiting processes</a:t>
            </a:r>
          </a:p>
          <a:p>
            <a:pPr marL="457200" lvl="1" indent="0">
              <a:buNone/>
            </a:pPr>
            <a:r>
              <a:rPr lang="en-US" i="1" dirty="0"/>
              <a:t>P</a:t>
            </a:r>
            <a:r>
              <a:rPr lang="en-US" dirty="0"/>
              <a:t> = {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, 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, …, </a:t>
            </a:r>
            <a:r>
              <a:rPr lang="en-US" i="1" dirty="0"/>
              <a:t>P</a:t>
            </a:r>
            <a:r>
              <a:rPr lang="en-US" i="1" baseline="-25000" dirty="0"/>
              <a:t>N</a:t>
            </a:r>
            <a:r>
              <a:rPr lang="en-US" dirty="0"/>
              <a:t>}</a:t>
            </a:r>
          </a:p>
          <a:p>
            <a:pPr marL="457200" lvl="1" indent="0">
              <a:buNone/>
            </a:pPr>
            <a:r>
              <a:rPr lang="en-US" dirty="0"/>
              <a:t>such that 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 is waiting for a resource held by </a:t>
            </a:r>
            <a:r>
              <a:rPr lang="en-US" i="1" dirty="0"/>
              <a:t>P</a:t>
            </a:r>
            <a:r>
              <a:rPr lang="en-US" baseline="-25000" dirty="0"/>
              <a:t>2</a:t>
            </a:r>
          </a:p>
          <a:p>
            <a:pPr marL="457200" lvl="1" indent="0">
              <a:buNone/>
            </a:pPr>
            <a:r>
              <a:rPr lang="en-US" i="1" dirty="0"/>
              <a:t>P</a:t>
            </a:r>
            <a:r>
              <a:rPr lang="en-US" baseline="-25000" dirty="0"/>
              <a:t>2</a:t>
            </a:r>
            <a:r>
              <a:rPr lang="en-US" dirty="0"/>
              <a:t> is waiting for a resource held by </a:t>
            </a:r>
            <a:r>
              <a:rPr lang="en-US" i="1" dirty="0"/>
              <a:t>P</a:t>
            </a:r>
            <a:r>
              <a:rPr lang="en-US" baseline="-25000" dirty="0"/>
              <a:t>3</a:t>
            </a:r>
          </a:p>
          <a:p>
            <a:pPr marL="457200" lvl="1" indent="0">
              <a:buNone/>
            </a:pPr>
            <a:r>
              <a:rPr lang="en-US" dirty="0"/>
              <a:t>and so on until </a:t>
            </a:r>
            <a:r>
              <a:rPr lang="en-US" i="1" dirty="0"/>
              <a:t>P</a:t>
            </a:r>
            <a:r>
              <a:rPr lang="en-US" i="1" baseline="-25000" dirty="0"/>
              <a:t>N</a:t>
            </a:r>
            <a:r>
              <a:rPr lang="en-US" dirty="0"/>
              <a:t> is waiting for a resource held by </a:t>
            </a:r>
            <a:r>
              <a:rPr lang="en-US" i="1" dirty="0"/>
              <a:t>P</a:t>
            </a:r>
            <a:r>
              <a:rPr lang="en-US" baseline="-25000" dirty="0"/>
              <a:t>1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543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152</Words>
  <Application>Microsoft Macintosh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Deadlock</vt:lpstr>
      <vt:lpstr>Mutual Exclusion</vt:lpstr>
      <vt:lpstr>Hold and Wait / Resource Holding</vt:lpstr>
      <vt:lpstr>No Preemption</vt:lpstr>
      <vt:lpstr>Circular Wait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Deadlock</dc:title>
  <dc:creator>William Killian</dc:creator>
  <cp:lastModifiedBy>William Killian</cp:lastModifiedBy>
  <cp:revision>1</cp:revision>
  <dcterms:created xsi:type="dcterms:W3CDTF">2018-12-04T17:39:13Z</dcterms:created>
  <dcterms:modified xsi:type="dcterms:W3CDTF">2018-12-04T17:48:20Z</dcterms:modified>
</cp:coreProperties>
</file>