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21"/>
  </p:normalViewPr>
  <p:slideViewPr>
    <p:cSldViewPr snapToGrid="0" snapToObjects="1">
      <p:cViewPr varScale="1">
        <p:scale>
          <a:sx n="76" d="100"/>
          <a:sy n="76" d="100"/>
        </p:scale>
        <p:origin x="2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B95F-B28D-3844-A874-3FCE0A9D8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80F14-E65E-6047-9455-9F3D656DE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E1D64-7571-4E49-BF49-6B32A19C9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F6A77-01FE-F040-BC8C-C27D63160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E3E23-61E5-F047-9D40-CF2DA57A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0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9FB58-DAD5-9C4E-9EA8-AE7B6226D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51120-828B-1847-BAD2-FDFFF1D67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1DE31-9ACC-AC46-9D92-9F859DE39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5C331-80A9-CA47-92F5-914D2AA2A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43313-83C2-2A46-B822-2482ABAD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6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8AB8F3-DCFB-D643-A3F8-CFA98A74A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5A435-E25D-4A45-AE15-E7D1B407A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9492E-3AA6-814F-BEBD-8DD9DE5D7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796B0-3096-364C-BCD6-16A7F6063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B913-14F4-254F-94E3-B7A89F89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9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F5844-ED96-C54C-9362-AEB732CBF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CA889-0280-EF49-8FF5-88F291A2F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B25B7-C8BE-C048-B701-B276B0C0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D9AE3-691D-3848-B731-1B39DDB62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3C964-C46C-744F-A634-59D59D985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4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C39CF-D140-4B48-906C-342B6D26A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FE545-E78D-3E46-8A12-D62496980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41693-C87E-FB48-91B8-E3BC6BC4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796A5-88AA-464A-8B68-B062C51B5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2FF33-3A95-B94C-8D4A-844C416F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69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35E61-E494-F242-8995-53F765A12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AB538-C046-BA48-8BE8-1C8006D87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2A6DC5-79F5-644E-B97D-0FDDD876B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F9CFD-8D51-9B41-9CCC-F6252A4E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01F0D-7668-B446-9871-E114A0FD7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E8B22-2CA3-0946-844B-6079FCBE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94DC3-F32A-0D44-9C77-5E6651E6E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D611F-36AA-B34B-B881-1D85DDBADC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188EDB-EC60-434D-92E8-4F1A31019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1D7444-5BF7-5D44-B135-E3731C7C2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12CE14-B98D-664F-BAF6-634FCA7EF2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77725C-FB98-D548-9D0B-B85062A9B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BF2B6A-CE68-B741-B52E-331E889DD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104AD0-2304-9540-92C4-754521AA5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2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3EBD2-1623-4345-A394-E132E172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57759-B034-3E49-9ACC-5AE91547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6F5C8-05DB-F849-AF0B-542C066E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03B616-6C3D-654E-8CD9-72789D2C4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1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6FABE-5913-7D4E-A224-8EC632AB1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A1759C-054D-3346-A554-01780B10D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464FA-82A0-F247-9C62-8E31C269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07B54-0CE1-8C48-926C-039DC618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B030-2233-6944-811A-C41D88C01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6584B-C1C9-C044-9B4F-DB573F1F9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10A53-0C18-0343-8C5E-C3C1DE3ED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32D896-6E70-F643-8814-282EADFD4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EA980-A105-1E43-988C-0942DE2B4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6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3174E-D587-914E-85F8-8C1107A29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F0F4CE-215F-494D-B1C1-5A15688E3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5B2D8-6888-374E-91DB-938596FB7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78EA0-7BAC-1A4B-A7CE-CD6E3EE64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92B57-7E4D-FE45-8CB7-AADB3027C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24A72-5220-1A46-A857-29F858EE3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8F85E6-1CB1-6340-AE68-F82BF4EAE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88D85-9552-B546-A4AE-32F4031C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37FBB-69B1-D442-AF26-8B264E431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E42A9-1481-2C44-BB7F-A4589286F0F0}" type="datetimeFigureOut">
              <a:rPr lang="en-US" smtClean="0"/>
              <a:t>10/9/18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5164F-ACC2-F54A-8079-5D0CB089EF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54065-4ADA-8C4B-B094-2A8AFC842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CDCB3-B566-0A4F-B33C-66EAB404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4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F931-251A-6945-B871-92D22C70AF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4: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53BA6-6E4A-2845-8C9F-6F021761F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CSCI 162 – Introduction to Programming II</a:t>
            </a:r>
          </a:p>
          <a:p>
            <a:r>
              <a:rPr lang="en-US" dirty="0"/>
              <a:t>Professor William Killian</a:t>
            </a:r>
          </a:p>
        </p:txBody>
      </p:sp>
    </p:spTree>
    <p:extLst>
      <p:ext uri="{BB962C8B-B14F-4D97-AF65-F5344CB8AC3E}">
        <p14:creationId xmlns:p14="http://schemas.microsoft.com/office/powerpoint/2010/main" val="395517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0FC1C-2063-1B49-8A29-5E30E16B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Wait… What’s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prev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FAC9C-C4E3-F64C-B9A9-A04FC2B81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For this lab, we don’t have </a:t>
            </a:r>
            <a:r>
              <a:rPr lang="en-US" dirty="0" err="1"/>
              <a:t>prev</a:t>
            </a:r>
            <a:endParaRPr lang="en-US" dirty="0"/>
          </a:p>
          <a:p>
            <a:r>
              <a:rPr lang="en-US" dirty="0"/>
              <a:t>Instead, we are implementing a method,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getPredecessor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/**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@return the node which comes before a node with value “v”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     In the case where there is no such node, this method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     will return null (and should be added to the front)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*/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DoubleNode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getPredecessor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b="1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double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v)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your code here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03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takes an index</a:t>
            </a:r>
          </a:p>
          <a:p>
            <a:r>
              <a:rPr lang="en-US" dirty="0"/>
              <a:t>The Node prior to the index-</a:t>
            </a:r>
            <a:r>
              <a:rPr lang="en-US" dirty="0" err="1"/>
              <a:t>th</a:t>
            </a:r>
            <a:r>
              <a:rPr lang="en-US" dirty="0"/>
              <a:t> node is our </a:t>
            </a:r>
            <a:r>
              <a:rPr lang="en-US" dirty="0" err="1"/>
              <a:t>prev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D000EBF-94BE-CD4A-A4D2-228D661A8552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2353610-9315-9B44-9742-140F25E1AD69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BF28389-5CC4-7245-9E7F-C65BDD12161A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73C4AE-5A19-A343-9598-330A7AEDE77C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660546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715410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391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takes an index</a:t>
            </a:r>
          </a:p>
          <a:p>
            <a:r>
              <a:rPr lang="en-US" dirty="0"/>
              <a:t>The Node prior to the index-</a:t>
            </a:r>
            <a:r>
              <a:rPr lang="en-US" dirty="0" err="1"/>
              <a:t>th</a:t>
            </a:r>
            <a:r>
              <a:rPr lang="en-US" dirty="0"/>
              <a:t> node is our </a:t>
            </a:r>
            <a:r>
              <a:rPr lang="en-US" dirty="0" err="1"/>
              <a:t>prev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D000EBF-94BE-CD4A-A4D2-228D661A8552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2353610-9315-9B44-9742-140F25E1AD69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BF28389-5CC4-7245-9E7F-C65BDD12161A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216343" y="5378941"/>
            <a:ext cx="2743200" cy="42455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73C4AE-5A19-A343-9598-330A7AEDE77C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660546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715410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13918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takes an index</a:t>
            </a:r>
          </a:p>
          <a:p>
            <a:r>
              <a:rPr lang="en-US" dirty="0"/>
              <a:t>The Node prior to the index-</a:t>
            </a:r>
            <a:r>
              <a:rPr lang="en-US" dirty="0" err="1"/>
              <a:t>th</a:t>
            </a:r>
            <a:r>
              <a:rPr lang="en-US" dirty="0"/>
              <a:t> node is our </a:t>
            </a:r>
            <a:r>
              <a:rPr lang="en-US" dirty="0" err="1"/>
              <a:t>prev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216343" y="5378941"/>
            <a:ext cx="2743200" cy="424558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660546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715410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037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Removing takes an index</a:t>
            </a:r>
          </a:p>
          <a:p>
            <a:r>
              <a:rPr lang="en-US" dirty="0"/>
              <a:t>The Node prior to the index-</a:t>
            </a:r>
            <a:r>
              <a:rPr lang="en-US" dirty="0" err="1"/>
              <a:t>th</a:t>
            </a:r>
            <a:r>
              <a:rPr lang="en-US" dirty="0"/>
              <a:t> node is our </a:t>
            </a:r>
            <a:r>
              <a:rPr lang="en-US" dirty="0" err="1"/>
              <a:t>prev</a:t>
            </a:r>
            <a:endParaRPr lang="en-US" dirty="0"/>
          </a:p>
          <a:p>
            <a:r>
              <a:rPr lang="en-US" dirty="0"/>
              <a:t>Example: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solidFill>
              <a:schemeClr val="accent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6074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2: </a:t>
            </a:r>
            <a:r>
              <a:rPr lang="en-US" dirty="0" err="1"/>
              <a:t>removeAt</a:t>
            </a:r>
            <a:r>
              <a:rPr lang="en-US" dirty="0"/>
              <a:t> (0)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2270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2: </a:t>
            </a:r>
            <a:r>
              <a:rPr lang="en-US" dirty="0" err="1"/>
              <a:t>removeAt</a:t>
            </a:r>
            <a:r>
              <a:rPr lang="en-US" dirty="0"/>
              <a:t> (0)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2672CC-72C4-B643-833D-D9B6CC0D5F1D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63771A3-F3B5-B94D-B3DC-189CA93E087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A6A2B92-BF8A-B747-9737-A5DBFBAAF0AF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1B5CD8-EC22-074B-90BB-6C84C2AF3BCD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6801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Example 2: </a:t>
            </a:r>
            <a:r>
              <a:rPr lang="en-US" dirty="0" err="1"/>
              <a:t>removeAt</a:t>
            </a:r>
            <a:r>
              <a:rPr lang="en-US" dirty="0"/>
              <a:t> (0)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81466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Example 3: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96809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Example 3: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C2EB34C-ACFA-CB41-9EE1-25E037D01FE8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79C274-4B88-0B46-A9A4-3AB5CFF41A36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6575325-6564-7940-A9BF-94226482B8D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A0EBCFF-022F-4743-ACFA-911CB131CA75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2743200" cy="42455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1624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27242-B4A8-4544-982D-8C9C9EA1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Primer: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3882-E97E-164C-913A-8A0080548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Linked Lists </a:t>
            </a:r>
            <a:r>
              <a:rPr lang="en-US" dirty="0"/>
              <a:t>are a collection of </a:t>
            </a:r>
            <a:r>
              <a:rPr lang="en-US" b="1" dirty="0"/>
              <a:t>Nodes</a:t>
            </a:r>
          </a:p>
          <a:p>
            <a:r>
              <a:rPr lang="en-US" b="1" dirty="0"/>
              <a:t>Nodes</a:t>
            </a:r>
            <a:r>
              <a:rPr lang="en-US" dirty="0"/>
              <a:t> contain </a:t>
            </a:r>
            <a:r>
              <a:rPr lang="en-US" i="1" u="sng" dirty="0"/>
              <a:t>data</a:t>
            </a:r>
            <a:r>
              <a:rPr lang="en-US" dirty="0"/>
              <a:t> and a </a:t>
            </a:r>
            <a:r>
              <a:rPr lang="en-US" i="1" u="sng" dirty="0"/>
              <a:t>link</a:t>
            </a:r>
          </a:p>
          <a:p>
            <a:r>
              <a:rPr lang="en-US" dirty="0"/>
              <a:t>One </a:t>
            </a:r>
            <a:r>
              <a:rPr lang="en-US" i="1" dirty="0"/>
              <a:t>node</a:t>
            </a:r>
            <a:r>
              <a:rPr lang="en-US" dirty="0"/>
              <a:t> is said to </a:t>
            </a:r>
            <a:r>
              <a:rPr lang="en-US" i="1" dirty="0"/>
              <a:t>link</a:t>
            </a:r>
            <a:r>
              <a:rPr lang="en-US" dirty="0"/>
              <a:t> to another </a:t>
            </a:r>
            <a:r>
              <a:rPr lang="en-US" i="1" dirty="0"/>
              <a:t>node</a:t>
            </a:r>
            <a:r>
              <a:rPr lang="en-US" dirty="0"/>
              <a:t> by setting its </a:t>
            </a:r>
            <a:r>
              <a:rPr lang="en-US" i="1" u="sng" dirty="0"/>
              <a:t>link</a:t>
            </a:r>
            <a:r>
              <a:rPr lang="en-US" dirty="0"/>
              <a:t> field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857B1EC-F3C0-704E-ADD9-23A29FC4FE6B}"/>
              </a:ext>
            </a:extLst>
          </p:cNvPr>
          <p:cNvGrpSpPr/>
          <p:nvPr/>
        </p:nvGrpSpPr>
        <p:grpSpPr>
          <a:xfrm>
            <a:off x="1396538" y="4001294"/>
            <a:ext cx="1097280" cy="1596044"/>
            <a:chOff x="1396538" y="4001294"/>
            <a:chExt cx="1097280" cy="159604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6DA7070-AAD9-D341-9D06-CE7F28A91A9B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6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412B9C9-69FE-0642-89ED-257F6B638019}"/>
                </a:ext>
              </a:extLst>
            </p:cNvPr>
            <p:cNvCxnSpPr>
              <a:cxnSpLocks/>
              <a:stCxn id="4" idx="1"/>
              <a:endCxn id="4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27C6B13-B0FA-CD43-8F5B-00E84B3437B1}"/>
              </a:ext>
            </a:extLst>
          </p:cNvPr>
          <p:cNvGrpSpPr/>
          <p:nvPr/>
        </p:nvGrpSpPr>
        <p:grpSpPr>
          <a:xfrm>
            <a:off x="3524597" y="4001294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3E3D88-4A72-8944-BFE4-51E298B6EC01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C2793F9-39E2-9B4F-80A4-AFD5AEA87E78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68C4222-951B-A04A-9CA1-B6EA0389A087}"/>
              </a:ext>
            </a:extLst>
          </p:cNvPr>
          <p:cNvCxnSpPr/>
          <p:nvPr/>
        </p:nvCxnSpPr>
        <p:spPr>
          <a:xfrm flipV="1">
            <a:off x="1945178" y="5035553"/>
            <a:ext cx="1030779" cy="18832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9377091-12F5-5B46-B2E7-69531BA8742E}"/>
              </a:ext>
            </a:extLst>
          </p:cNvPr>
          <p:cNvCxnSpPr/>
          <p:nvPr/>
        </p:nvCxnSpPr>
        <p:spPr>
          <a:xfrm flipV="1">
            <a:off x="4073237" y="5039033"/>
            <a:ext cx="1030779" cy="18832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8111B8F-8CC3-104D-9726-7ACF151EE384}"/>
              </a:ext>
            </a:extLst>
          </p:cNvPr>
          <p:cNvSpPr txBox="1"/>
          <p:nvPr/>
        </p:nvSpPr>
        <p:spPr>
          <a:xfrm>
            <a:off x="1804817" y="5833574"/>
            <a:ext cx="2717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Two separate Nodes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EEBFE93-131E-3045-ACBE-F7B8A09D90DA}"/>
              </a:ext>
            </a:extLst>
          </p:cNvPr>
          <p:cNvGrpSpPr/>
          <p:nvPr/>
        </p:nvGrpSpPr>
        <p:grpSpPr>
          <a:xfrm>
            <a:off x="6375169" y="4001294"/>
            <a:ext cx="1097280" cy="1596044"/>
            <a:chOff x="1396538" y="4001294"/>
            <a:chExt cx="1097280" cy="159604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9192A17-3C93-6546-8E8E-309AC4109538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08E5253-AD33-9B43-9202-71D95171357E}"/>
                </a:ext>
              </a:extLst>
            </p:cNvPr>
            <p:cNvCxnSpPr>
              <a:cxnSpLocks/>
              <a:stCxn id="20" idx="1"/>
              <a:endCxn id="20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1EE7EFD-8D0B-DA44-814E-D8FC486472E0}"/>
              </a:ext>
            </a:extLst>
          </p:cNvPr>
          <p:cNvGrpSpPr/>
          <p:nvPr/>
        </p:nvGrpSpPr>
        <p:grpSpPr>
          <a:xfrm>
            <a:off x="8021089" y="4001294"/>
            <a:ext cx="1097280" cy="1596044"/>
            <a:chOff x="1396538" y="4001294"/>
            <a:chExt cx="1097280" cy="159604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E1BB4CF-87BC-1D43-BE8E-0CF2016BB0BB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308CBF9-F9F1-CE4A-9CF3-94CF1B8F2C1C}"/>
                </a:ext>
              </a:extLst>
            </p:cNvPr>
            <p:cNvCxnSpPr>
              <a:cxnSpLocks/>
              <a:stCxn id="23" idx="1"/>
              <a:endCxn id="2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033C343-3CC3-F141-8E90-BD05E5F861EB}"/>
              </a:ext>
            </a:extLst>
          </p:cNvPr>
          <p:cNvCxnSpPr>
            <a:cxnSpLocks/>
          </p:cNvCxnSpPr>
          <p:nvPr/>
        </p:nvCxnSpPr>
        <p:spPr>
          <a:xfrm flipV="1">
            <a:off x="6923809" y="4799316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8F8A26F-A618-E94F-904D-A9AA935EA656}"/>
              </a:ext>
            </a:extLst>
          </p:cNvPr>
          <p:cNvCxnSpPr>
            <a:cxnSpLocks/>
          </p:cNvCxnSpPr>
          <p:nvPr/>
        </p:nvCxnSpPr>
        <p:spPr>
          <a:xfrm flipV="1">
            <a:off x="8569729" y="4799316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0CBAE26-0396-2A43-A994-B6E756800C83}"/>
              </a:ext>
            </a:extLst>
          </p:cNvPr>
          <p:cNvGrpSpPr/>
          <p:nvPr/>
        </p:nvGrpSpPr>
        <p:grpSpPr>
          <a:xfrm>
            <a:off x="9667009" y="4001294"/>
            <a:ext cx="1097280" cy="1596044"/>
            <a:chOff x="1396538" y="4001294"/>
            <a:chExt cx="1097280" cy="159604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D4BAB97-557D-3444-A9FE-659FE5FA629F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014B289-342E-2340-9ED0-374D1A659BD5}"/>
                </a:ext>
              </a:extLst>
            </p:cNvPr>
            <p:cNvCxnSpPr>
              <a:cxnSpLocks/>
              <a:stCxn id="30" idx="1"/>
              <a:endCxn id="30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944650A-FF16-AB4F-A773-C2BBDCF78829}"/>
              </a:ext>
            </a:extLst>
          </p:cNvPr>
          <p:cNvCxnSpPr>
            <a:cxnSpLocks/>
          </p:cNvCxnSpPr>
          <p:nvPr/>
        </p:nvCxnSpPr>
        <p:spPr>
          <a:xfrm flipV="1">
            <a:off x="10215649" y="4799316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6C49450-AA1F-EC44-A71E-3F39DAF628EF}"/>
              </a:ext>
            </a:extLst>
          </p:cNvPr>
          <p:cNvSpPr txBox="1"/>
          <p:nvPr/>
        </p:nvSpPr>
        <p:spPr>
          <a:xfrm>
            <a:off x="6180352" y="5829870"/>
            <a:ext cx="5042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 Linked List comprised of three Nodes</a:t>
            </a:r>
          </a:p>
        </p:txBody>
      </p:sp>
    </p:spTree>
    <p:extLst>
      <p:ext uri="{BB962C8B-B14F-4D97-AF65-F5344CB8AC3E}">
        <p14:creationId xmlns:p14="http://schemas.microsoft.com/office/powerpoint/2010/main" val="2851237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Example 3: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2743200" cy="42455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5306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03576-F8FB-1245-821E-0DED5B9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from </a:t>
            </a:r>
            <a:r>
              <a:rPr lang="en-US" dirty="0" err="1"/>
              <a:t>SortedList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E0BAB-3399-5A40-8C13-3E704FCAF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Example 3: </a:t>
            </a:r>
            <a:r>
              <a:rPr lang="en-US" dirty="0" err="1"/>
              <a:t>removeAt</a:t>
            </a:r>
            <a:r>
              <a:rPr lang="en-US" dirty="0"/>
              <a:t> (1)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013394-CB67-A84F-93A3-2025C0F90E36}"/>
              </a:ext>
            </a:extLst>
          </p:cNvPr>
          <p:cNvSpPr txBox="1"/>
          <p:nvPr/>
        </p:nvSpPr>
        <p:spPr>
          <a:xfrm>
            <a:off x="3457344" y="3321233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FB4DAC-077D-C44C-B6AA-B60425AFA1AE}"/>
              </a:ext>
            </a:extLst>
          </p:cNvPr>
          <p:cNvCxnSpPr>
            <a:cxnSpLocks/>
            <a:stCxn id="16" idx="2"/>
            <a:endCxn id="19" idx="0"/>
          </p:cNvCxnSpPr>
          <p:nvPr/>
        </p:nvCxnSpPr>
        <p:spPr>
          <a:xfrm>
            <a:off x="3862263" y="3782898"/>
            <a:ext cx="0" cy="798021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4F03EB-48B1-E344-8A36-DB24A924F848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09F25D-6D97-AA4C-BFFD-DCFB5377BCB2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16F2D9-F066-404D-B92D-71E112BC295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158942C-E82F-F34E-BDA3-6176F91772D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150004" cy="42455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6902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6D1F8-4C07-5A41-B77F-64E5D4367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3F2F-ABDD-F745-B9E6-0C9114F08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Linked Lists always contain a head</a:t>
            </a:r>
          </a:p>
          <a:p>
            <a:r>
              <a:rPr lang="en-US" dirty="0"/>
              <a:t>A head is the beginning of the Linked List</a:t>
            </a:r>
          </a:p>
          <a:p>
            <a:r>
              <a:rPr lang="en-US" dirty="0"/>
              <a:t>If a head is </a:t>
            </a:r>
            <a:r>
              <a:rPr lang="en-US" b="1" dirty="0"/>
              <a:t>null</a:t>
            </a:r>
            <a:r>
              <a:rPr lang="en-US" dirty="0"/>
              <a:t>, then the Linked List is “empty”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8E212DF-BFD5-2D4A-9BCD-062E0759376E}"/>
              </a:ext>
            </a:extLst>
          </p:cNvPr>
          <p:cNvGrpSpPr/>
          <p:nvPr/>
        </p:nvGrpSpPr>
        <p:grpSpPr>
          <a:xfrm>
            <a:off x="1955569" y="4715856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318C78D-7196-674B-BFC1-B0467E9BBE48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3D0D5AB-B7C4-9E4B-BC9F-CCD5E7397B67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D784FCB-EB4C-4943-B998-04D59FDEE889}"/>
              </a:ext>
            </a:extLst>
          </p:cNvPr>
          <p:cNvGrpSpPr/>
          <p:nvPr/>
        </p:nvGrpSpPr>
        <p:grpSpPr>
          <a:xfrm>
            <a:off x="3601489" y="4715856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2503558-D660-0345-BC03-B57AB8F27869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1BE97CC-9FD9-794F-919C-6873B6E52C6C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8351790-6018-0944-A5A9-2349FA6B27EB}"/>
              </a:ext>
            </a:extLst>
          </p:cNvPr>
          <p:cNvCxnSpPr>
            <a:cxnSpLocks/>
          </p:cNvCxnSpPr>
          <p:nvPr/>
        </p:nvCxnSpPr>
        <p:spPr>
          <a:xfrm flipV="1">
            <a:off x="2504209" y="5513878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1B49C1D-550A-6640-935B-1DB93612538B}"/>
              </a:ext>
            </a:extLst>
          </p:cNvPr>
          <p:cNvCxnSpPr>
            <a:cxnSpLocks/>
          </p:cNvCxnSpPr>
          <p:nvPr/>
        </p:nvCxnSpPr>
        <p:spPr>
          <a:xfrm flipV="1">
            <a:off x="4150129" y="5513878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6315A1C-25F5-4941-8168-A1B0B6711032}"/>
              </a:ext>
            </a:extLst>
          </p:cNvPr>
          <p:cNvGrpSpPr/>
          <p:nvPr/>
        </p:nvGrpSpPr>
        <p:grpSpPr>
          <a:xfrm>
            <a:off x="5247409" y="4715856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4C2D53E-0C63-A64D-8DFB-E4A7E3EB6997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25D40AA-481A-3C4A-9731-BCEF73EBAE27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560501A-CF12-FC41-A780-88D7DB1FB949}"/>
              </a:ext>
            </a:extLst>
          </p:cNvPr>
          <p:cNvCxnSpPr>
            <a:cxnSpLocks/>
          </p:cNvCxnSpPr>
          <p:nvPr/>
        </p:nvCxnSpPr>
        <p:spPr>
          <a:xfrm flipV="1">
            <a:off x="5796049" y="5513878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8BD419D-FC3D-9845-8C9B-B5269D1675D3}"/>
              </a:ext>
            </a:extLst>
          </p:cNvPr>
          <p:cNvSpPr txBox="1"/>
          <p:nvPr/>
        </p:nvSpPr>
        <p:spPr>
          <a:xfrm>
            <a:off x="2099290" y="3438919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5D20D0-E9F3-A347-AE0E-973B88CE4F96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504209" y="3900584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91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F28-1F94-1649-ADDD-C46A9AED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76BF-AB59-8B44-B532-25B1BB3E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we wanted to insert a ”5” between the ”2” and “3” nodes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E4220-8B5A-D941-BAD1-AA07809962E8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2CE6DB-BA03-5247-ABCF-12950EA10BEE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8DD91B-20D2-4542-BF1C-789083CE1E90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C73ECE5-C416-FC40-B049-9DA282DD2523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31324-0C49-884B-81DB-AAD329FB44B5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04DD14-8B9F-DA4F-9BED-BD6497C7BAD3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291FD9C-946A-F842-841D-F95283A1F9F6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E964CC-0FA0-A944-90DE-363E3A4E9CA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13DD9-BF14-E449-8C9D-CF0C82C5A785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A1EA35-6C33-B144-BA9A-B8B410E2D0A0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FDFE081-2614-A84E-A3D8-A82B8B36103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1D77AE6-2FC0-FB4D-B298-78847D5EDB67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7B5B22-1AFB-AD49-893E-EC89125B4C05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385D0-6F8E-5F4F-A02B-F9822DD12899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FC3FCC-FBA2-6647-B894-A4C79C00201F}"/>
              </a:ext>
            </a:extLst>
          </p:cNvPr>
          <p:cNvGrpSpPr/>
          <p:nvPr/>
        </p:nvGrpSpPr>
        <p:grpSpPr>
          <a:xfrm>
            <a:off x="4146627" y="2736792"/>
            <a:ext cx="1097280" cy="1596044"/>
            <a:chOff x="1396538" y="4001294"/>
            <a:chExt cx="1097280" cy="1596044"/>
          </a:xfrm>
          <a:noFill/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FD1445-6F22-1446-9757-0BDCAB8B063A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694DDC-0EF5-A540-8FF3-6159E0E95EE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  <a:grpFill/>
            <a:ln>
              <a:noFill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61E66B-AA1B-E240-8043-35284FB90A99}"/>
              </a:ext>
            </a:extLst>
          </p:cNvPr>
          <p:cNvCxnSpPr>
            <a:cxnSpLocks/>
          </p:cNvCxnSpPr>
          <p:nvPr/>
        </p:nvCxnSpPr>
        <p:spPr>
          <a:xfrm>
            <a:off x="4695266" y="3765647"/>
            <a:ext cx="1" cy="1239829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4702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F28-1F94-1649-ADDD-C46A9AED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76BF-AB59-8B44-B532-25B1BB3E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first create a new Node for the 5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E4220-8B5A-D941-BAD1-AA07809962E8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2CE6DB-BA03-5247-ABCF-12950EA10BEE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8DD91B-20D2-4542-BF1C-789083CE1E90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C73ECE5-C416-FC40-B049-9DA282DD2523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31324-0C49-884B-81DB-AAD329FB44B5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04DD14-8B9F-DA4F-9BED-BD6497C7BAD3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291FD9C-946A-F842-841D-F95283A1F9F6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E964CC-0FA0-A944-90DE-363E3A4E9CA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13DD9-BF14-E449-8C9D-CF0C82C5A785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A1EA35-6C33-B144-BA9A-B8B410E2D0A0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FDFE081-2614-A84E-A3D8-A82B8B36103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1D77AE6-2FC0-FB4D-B298-78847D5EDB67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7B5B22-1AFB-AD49-893E-EC89125B4C05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385D0-6F8E-5F4F-A02B-F9822DD12899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FC3FCC-FBA2-6647-B894-A4C79C00201F}"/>
              </a:ext>
            </a:extLst>
          </p:cNvPr>
          <p:cNvGrpSpPr/>
          <p:nvPr/>
        </p:nvGrpSpPr>
        <p:grpSpPr>
          <a:xfrm>
            <a:off x="4146627" y="2736792"/>
            <a:ext cx="1097280" cy="1596044"/>
            <a:chOff x="1396538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FD1445-6F22-1446-9757-0BDCAB8B063A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694DDC-0EF5-A540-8FF3-6159E0E95EE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61E66B-AA1B-E240-8043-35284FB90A99}"/>
              </a:ext>
            </a:extLst>
          </p:cNvPr>
          <p:cNvCxnSpPr>
            <a:cxnSpLocks/>
          </p:cNvCxnSpPr>
          <p:nvPr/>
        </p:nvCxnSpPr>
        <p:spPr>
          <a:xfrm flipV="1">
            <a:off x="4695268" y="3534813"/>
            <a:ext cx="1124661" cy="373466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70771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F28-1F94-1649-ADDD-C46A9AED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76BF-AB59-8B44-B532-25B1BB3E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set its link to be whatever ”2”’s link was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E4220-8B5A-D941-BAD1-AA07809962E8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2CE6DB-BA03-5247-ABCF-12950EA10BEE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8DD91B-20D2-4542-BF1C-789083CE1E90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C73ECE5-C416-FC40-B049-9DA282DD2523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31324-0C49-884B-81DB-AAD329FB44B5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04DD14-8B9F-DA4F-9BED-BD6497C7BAD3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291FD9C-946A-F842-841D-F95283A1F9F6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E964CC-0FA0-A944-90DE-363E3A4E9CAC}"/>
              </a:ext>
            </a:extLst>
          </p:cNvPr>
          <p:cNvCxnSpPr>
            <a:cxnSpLocks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13DD9-BF14-E449-8C9D-CF0C82C5A785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A1EA35-6C33-B144-BA9A-B8B410E2D0A0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FDFE081-2614-A84E-A3D8-A82B8B36103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1D77AE6-2FC0-FB4D-B298-78847D5EDB67}"/>
              </a:ext>
            </a:extLst>
          </p:cNvPr>
          <p:cNvCxnSpPr>
            <a:cxnSpLocks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7B5B22-1AFB-AD49-893E-EC89125B4C05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385D0-6F8E-5F4F-A02B-F9822DD12899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FC3FCC-FBA2-6647-B894-A4C79C00201F}"/>
              </a:ext>
            </a:extLst>
          </p:cNvPr>
          <p:cNvGrpSpPr/>
          <p:nvPr/>
        </p:nvGrpSpPr>
        <p:grpSpPr>
          <a:xfrm>
            <a:off x="4146627" y="2736792"/>
            <a:ext cx="1097280" cy="1596044"/>
            <a:chOff x="1396538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FD1445-6F22-1446-9757-0BDCAB8B063A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694DDC-0EF5-A540-8FF3-6159E0E95EE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61E66B-AA1B-E240-8043-35284FB90A99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4690533" y="3911600"/>
            <a:ext cx="269010" cy="1467341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8208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F28-1F94-1649-ADDD-C46A9AED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76BF-AB59-8B44-B532-25B1BB3E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then change “2”’s link to our “5” node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E4220-8B5A-D941-BAD1-AA07809962E8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2CE6DB-BA03-5247-ABCF-12950EA10BEE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8DD91B-20D2-4542-BF1C-789083CE1E90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C73ECE5-C416-FC40-B049-9DA282DD2523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31324-0C49-884B-81DB-AAD329FB44B5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04DD14-8B9F-DA4F-9BED-BD6497C7BAD3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291FD9C-946A-F842-841D-F95283A1F9F6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E964CC-0FA0-A944-90DE-363E3A4E9CAC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3862263" y="3534814"/>
            <a:ext cx="1136457" cy="226868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13DD9-BF14-E449-8C9D-CF0C82C5A785}"/>
              </a:ext>
            </a:extLst>
          </p:cNvPr>
          <p:cNvGrpSpPr/>
          <p:nvPr/>
        </p:nvGrpSpPr>
        <p:grpSpPr>
          <a:xfrm>
            <a:off x="660546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A1EA35-6C33-B144-BA9A-B8B410E2D0A0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FDFE081-2614-A84E-A3D8-A82B8B36103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1D77AE6-2FC0-FB4D-B298-78847D5EDB67}"/>
              </a:ext>
            </a:extLst>
          </p:cNvPr>
          <p:cNvCxnSpPr>
            <a:cxnSpLocks/>
          </p:cNvCxnSpPr>
          <p:nvPr/>
        </p:nvCxnSpPr>
        <p:spPr>
          <a:xfrm flipV="1">
            <a:off x="715410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7B5B22-1AFB-AD49-893E-EC89125B4C05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385D0-6F8E-5F4F-A02B-F9822DD12899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FC3FCC-FBA2-6647-B894-A4C79C00201F}"/>
              </a:ext>
            </a:extLst>
          </p:cNvPr>
          <p:cNvGrpSpPr/>
          <p:nvPr/>
        </p:nvGrpSpPr>
        <p:grpSpPr>
          <a:xfrm>
            <a:off x="4998720" y="2736792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FD1445-6F22-1446-9757-0BDCAB8B063A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694DDC-0EF5-A540-8FF3-6159E0E95EE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61E66B-AA1B-E240-8043-35284FB90A99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5547360" y="4001294"/>
            <a:ext cx="1058103" cy="1377647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78A3F11-FC8E-AE45-8881-A1E46029F976}"/>
              </a:ext>
            </a:extLst>
          </p:cNvPr>
          <p:cNvCxnSpPr>
            <a:cxnSpLocks/>
          </p:cNvCxnSpPr>
          <p:nvPr/>
        </p:nvCxnSpPr>
        <p:spPr>
          <a:xfrm>
            <a:off x="6605463" y="5378941"/>
            <a:ext cx="109728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3812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F28-1F94-1649-ADDD-C46A9AED9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76BF-AB59-8B44-B532-25B1BB3ED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 we have our node inserted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A7E4220-8B5A-D941-BAD1-AA07809962E8}"/>
              </a:ext>
            </a:extLst>
          </p:cNvPr>
          <p:cNvGrpSpPr/>
          <p:nvPr/>
        </p:nvGrpSpPr>
        <p:grpSpPr>
          <a:xfrm>
            <a:off x="1667703" y="4580919"/>
            <a:ext cx="1097280" cy="1596044"/>
            <a:chOff x="1396538" y="4001294"/>
            <a:chExt cx="1097280" cy="159604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2CE6DB-BA03-5247-ABCF-12950EA10BEE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1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8DD91B-20D2-4542-BF1C-789083CE1E90}"/>
                </a:ext>
              </a:extLst>
            </p:cNvPr>
            <p:cNvCxnSpPr>
              <a:cxnSpLocks/>
              <a:stCxn id="5" idx="1"/>
              <a:endCxn id="5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C73ECE5-C416-FC40-B049-9DA282DD2523}"/>
              </a:ext>
            </a:extLst>
          </p:cNvPr>
          <p:cNvGrpSpPr/>
          <p:nvPr/>
        </p:nvGrpSpPr>
        <p:grpSpPr>
          <a:xfrm>
            <a:off x="3313623" y="4580919"/>
            <a:ext cx="1097280" cy="1596044"/>
            <a:chOff x="1396538" y="4001294"/>
            <a:chExt cx="1097280" cy="159604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A031324-0C49-884B-81DB-AAD329FB44B5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2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04DD14-8B9F-DA4F-9BED-BD6497C7BAD3}"/>
                </a:ext>
              </a:extLst>
            </p:cNvPr>
            <p:cNvCxnSpPr>
              <a:cxnSpLocks/>
              <a:stCxn id="8" idx="1"/>
              <a:endCxn id="8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291FD9C-946A-F842-841D-F95283A1F9F6}"/>
              </a:ext>
            </a:extLst>
          </p:cNvPr>
          <p:cNvCxnSpPr>
            <a:cxnSpLocks/>
          </p:cNvCxnSpPr>
          <p:nvPr/>
        </p:nvCxnSpPr>
        <p:spPr>
          <a:xfrm flipV="1">
            <a:off x="221634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E964CC-0FA0-A944-90DE-363E3A4E9CAC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386226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13DD9-BF14-E449-8C9D-CF0C82C5A785}"/>
              </a:ext>
            </a:extLst>
          </p:cNvPr>
          <p:cNvGrpSpPr/>
          <p:nvPr/>
        </p:nvGrpSpPr>
        <p:grpSpPr>
          <a:xfrm>
            <a:off x="6605463" y="4580919"/>
            <a:ext cx="1097280" cy="1596044"/>
            <a:chOff x="1396538" y="4001294"/>
            <a:chExt cx="1097280" cy="1596044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1A1EA35-6C33-B144-BA9A-B8B410E2D0A0}"/>
                </a:ext>
              </a:extLst>
            </p:cNvPr>
            <p:cNvSpPr/>
            <p:nvPr/>
          </p:nvSpPr>
          <p:spPr>
            <a:xfrm>
              <a:off x="1396538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3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FDFE081-2614-A84E-A3D8-A82B8B36103F}"/>
                </a:ext>
              </a:extLst>
            </p:cNvPr>
            <p:cNvCxnSpPr>
              <a:cxnSpLocks/>
              <a:stCxn id="13" idx="1"/>
              <a:endCxn id="13" idx="3"/>
            </p:cNvCxnSpPr>
            <p:nvPr/>
          </p:nvCxnSpPr>
          <p:spPr>
            <a:xfrm>
              <a:off x="1396538" y="4799316"/>
              <a:ext cx="1097280" cy="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1D77AE6-2FC0-FB4D-B298-78847D5EDB67}"/>
              </a:ext>
            </a:extLst>
          </p:cNvPr>
          <p:cNvCxnSpPr>
            <a:cxnSpLocks/>
          </p:cNvCxnSpPr>
          <p:nvPr/>
        </p:nvCxnSpPr>
        <p:spPr>
          <a:xfrm flipV="1">
            <a:off x="7154103" y="5378941"/>
            <a:ext cx="1097280" cy="42455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7B5B22-1AFB-AD49-893E-EC89125B4C05}"/>
              </a:ext>
            </a:extLst>
          </p:cNvPr>
          <p:cNvSpPr txBox="1"/>
          <p:nvPr/>
        </p:nvSpPr>
        <p:spPr>
          <a:xfrm>
            <a:off x="1811424" y="3303982"/>
            <a:ext cx="80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u="sng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head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385D0-6F8E-5F4F-A02B-F9822DD12899}"/>
              </a:ext>
            </a:extLst>
          </p:cNvPr>
          <p:cNvCxnSpPr>
            <a:stCxn id="16" idx="2"/>
            <a:endCxn id="5" idx="0"/>
          </p:cNvCxnSpPr>
          <p:nvPr/>
        </p:nvCxnSpPr>
        <p:spPr>
          <a:xfrm>
            <a:off x="2216343" y="3765647"/>
            <a:ext cx="0" cy="815272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EFC3FCC-FBA2-6647-B894-A4C79C00201F}"/>
              </a:ext>
            </a:extLst>
          </p:cNvPr>
          <p:cNvGrpSpPr/>
          <p:nvPr/>
        </p:nvGrpSpPr>
        <p:grpSpPr>
          <a:xfrm>
            <a:off x="4959543" y="4580919"/>
            <a:ext cx="1097280" cy="1596044"/>
            <a:chOff x="2248631" y="4001294"/>
            <a:chExt cx="1097280" cy="159604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9FD1445-6F22-1446-9757-0BDCAB8B063A}"/>
                </a:ext>
              </a:extLst>
            </p:cNvPr>
            <p:cNvSpPr/>
            <p:nvPr/>
          </p:nvSpPr>
          <p:spPr>
            <a:xfrm>
              <a:off x="2248631" y="4001294"/>
              <a:ext cx="1097280" cy="1596044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800" dirty="0"/>
                <a:t>5</a:t>
              </a:r>
            </a:p>
            <a:p>
              <a:pPr algn="ctr"/>
              <a:endParaRPr lang="en-US" sz="4800" dirty="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6694DDC-0EF5-A540-8FF3-6159E0E95EE8}"/>
                </a:ext>
              </a:extLst>
            </p:cNvPr>
            <p:cNvCxnSpPr>
              <a:cxnSpLocks/>
              <a:stCxn id="19" idx="1"/>
              <a:endCxn id="19" idx="3"/>
            </p:cNvCxnSpPr>
            <p:nvPr/>
          </p:nvCxnSpPr>
          <p:spPr>
            <a:xfrm>
              <a:off x="2248631" y="4799316"/>
              <a:ext cx="1097280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cxn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F61E66B-AA1B-E240-8043-35284FB90A99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5508183" y="5378941"/>
            <a:ext cx="1097280" cy="424557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318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D9F7E-A955-464A-A091-97E9DD8B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506A-8D5F-6D44-8039-BE10BDACD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for us to insert, we need to have a </a:t>
            </a:r>
            <a:r>
              <a:rPr lang="en-US" i="1" dirty="0"/>
              <a:t>Previous Node</a:t>
            </a:r>
          </a:p>
          <a:p>
            <a:r>
              <a:rPr lang="en-US" dirty="0"/>
              <a:t>If we do not have a </a:t>
            </a:r>
            <a:r>
              <a:rPr lang="en-US" i="1" dirty="0"/>
              <a:t>Previous Node</a:t>
            </a:r>
            <a:r>
              <a:rPr lang="en-US" dirty="0"/>
              <a:t>, then we insert at the </a:t>
            </a:r>
            <a:r>
              <a:rPr lang="en-US" i="1" dirty="0"/>
              <a:t>beginning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Consider the following cases:</a:t>
            </a:r>
          </a:p>
          <a:p>
            <a:pPr lvl="1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head == null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prev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== null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prev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!= null</a:t>
            </a:r>
          </a:p>
        </p:txBody>
      </p:sp>
    </p:spTree>
    <p:extLst>
      <p:ext uri="{BB962C8B-B14F-4D97-AF65-F5344CB8AC3E}">
        <p14:creationId xmlns:p14="http://schemas.microsoft.com/office/powerpoint/2010/main" val="23927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532</Words>
  <Application>Microsoft Macintosh PowerPoint</Application>
  <PresentationFormat>Widescreen</PresentationFormat>
  <Paragraphs>146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Consolas</vt:lpstr>
      <vt:lpstr>Office Theme</vt:lpstr>
      <vt:lpstr>Lab 4: SortedList</vt:lpstr>
      <vt:lpstr>Primer: Linked Lists</vt:lpstr>
      <vt:lpstr>Linked Lists</vt:lpstr>
      <vt:lpstr>Insertion into Linked Lists</vt:lpstr>
      <vt:lpstr>Insertion into Linked Lists</vt:lpstr>
      <vt:lpstr>Insertion into Linked Lists</vt:lpstr>
      <vt:lpstr>Insertion into Linked Lists</vt:lpstr>
      <vt:lpstr>Insertion into Linked Lists</vt:lpstr>
      <vt:lpstr>Insertion Notes</vt:lpstr>
      <vt:lpstr>Wait… What’s prev?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  <vt:lpstr>Removal from SortedList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4: SortedList</dc:title>
  <dc:creator>William Killian</dc:creator>
  <cp:lastModifiedBy>William Killian</cp:lastModifiedBy>
  <cp:revision>4</cp:revision>
  <dcterms:created xsi:type="dcterms:W3CDTF">2018-10-09T18:29:38Z</dcterms:created>
  <dcterms:modified xsi:type="dcterms:W3CDTF">2018-10-09T19:01:10Z</dcterms:modified>
</cp:coreProperties>
</file>