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30"/>
  </p:notesMasterIdLst>
  <p:sldIdLst>
    <p:sldId id="496" r:id="rId2"/>
    <p:sldId id="461" r:id="rId3"/>
    <p:sldId id="462" r:id="rId4"/>
    <p:sldId id="463" r:id="rId5"/>
    <p:sldId id="464" r:id="rId6"/>
    <p:sldId id="465" r:id="rId7"/>
    <p:sldId id="466" r:id="rId8"/>
    <p:sldId id="467" r:id="rId9"/>
    <p:sldId id="468" r:id="rId10"/>
    <p:sldId id="469" r:id="rId11"/>
    <p:sldId id="470" r:id="rId12"/>
    <p:sldId id="471" r:id="rId13"/>
    <p:sldId id="472" r:id="rId14"/>
    <p:sldId id="473" r:id="rId15"/>
    <p:sldId id="474" r:id="rId16"/>
    <p:sldId id="475" r:id="rId17"/>
    <p:sldId id="476" r:id="rId18"/>
    <p:sldId id="477" r:id="rId19"/>
    <p:sldId id="478" r:id="rId20"/>
    <p:sldId id="479" r:id="rId21"/>
    <p:sldId id="480" r:id="rId22"/>
    <p:sldId id="481" r:id="rId23"/>
    <p:sldId id="482" r:id="rId24"/>
    <p:sldId id="483" r:id="rId25"/>
    <p:sldId id="484" r:id="rId26"/>
    <p:sldId id="485" r:id="rId27"/>
    <p:sldId id="486" r:id="rId28"/>
    <p:sldId id="487" r:id="rId29"/>
  </p:sldIdLst>
  <p:sldSz cx="12192000" cy="6858000"/>
  <p:notesSz cx="6858000" cy="91440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8000"/>
    <a:srgbClr val="FFFFC0"/>
    <a:srgbClr val="FFFF8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85" autoAdjust="0"/>
    <p:restoredTop sz="85752" autoAdjust="0"/>
  </p:normalViewPr>
  <p:slideViewPr>
    <p:cSldViewPr>
      <p:cViewPr>
        <p:scale>
          <a:sx n="90" d="100"/>
          <a:sy n="90" d="100"/>
        </p:scale>
        <p:origin x="1648" y="560"/>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_rels/viewProps.xml.rels><?xml version="1.0" encoding="UTF-8" standalone="yes"?>
<Relationships xmlns="http://schemas.openxmlformats.org/package/2006/relationships"><Relationship Id="rId3" Type="http://schemas.openxmlformats.org/officeDocument/2006/relationships/slide" Target="slides/slide16.xml"/><Relationship Id="rId4" Type="http://schemas.openxmlformats.org/officeDocument/2006/relationships/slide" Target="slides/slide17.xml"/><Relationship Id="rId5" Type="http://schemas.openxmlformats.org/officeDocument/2006/relationships/slide" Target="slides/slide18.xml"/><Relationship Id="rId6" Type="http://schemas.openxmlformats.org/officeDocument/2006/relationships/slide" Target="slides/slide19.xml"/><Relationship Id="rId1" Type="http://schemas.openxmlformats.org/officeDocument/2006/relationships/slide" Target="slides/slide10.xml"/><Relationship Id="rId2"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2EE7E115-1C5F-46AB-8CAE-42EB39E519AA}" type="slidenum">
              <a:rPr lang="en-US" altLang="en-US"/>
              <a:pPr/>
              <a:t>‹#›</a:t>
            </a:fld>
            <a:endParaRPr lang="en-US" altLang="en-US"/>
          </a:p>
        </p:txBody>
      </p:sp>
    </p:spTree>
    <p:extLst>
      <p:ext uri="{BB962C8B-B14F-4D97-AF65-F5344CB8AC3E}">
        <p14:creationId xmlns:p14="http://schemas.microsoft.com/office/powerpoint/2010/main" val="39895600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800">
                <a:solidFill>
                  <a:schemeClr val="tx1"/>
                </a:solidFill>
                <a:latin typeface="Arial" charset="0"/>
              </a:defRPr>
            </a:lvl1pPr>
            <a:lvl2pPr marL="742950" indent="-285750" defTabSz="966788" eaLnBrk="0" hangingPunct="0">
              <a:defRPr sz="2800">
                <a:solidFill>
                  <a:schemeClr val="tx1"/>
                </a:solidFill>
                <a:latin typeface="Arial" charset="0"/>
              </a:defRPr>
            </a:lvl2pPr>
            <a:lvl3pPr marL="1143000" indent="-228600" defTabSz="966788" eaLnBrk="0" hangingPunct="0">
              <a:defRPr sz="2800">
                <a:solidFill>
                  <a:schemeClr val="tx1"/>
                </a:solidFill>
                <a:latin typeface="Arial" charset="0"/>
              </a:defRPr>
            </a:lvl3pPr>
            <a:lvl4pPr marL="1600200" indent="-228600" defTabSz="966788" eaLnBrk="0" hangingPunct="0">
              <a:defRPr sz="2800">
                <a:solidFill>
                  <a:schemeClr val="tx1"/>
                </a:solidFill>
                <a:latin typeface="Arial" charset="0"/>
              </a:defRPr>
            </a:lvl4pPr>
            <a:lvl5pPr marL="2057400" indent="-228600" defTabSz="966788" eaLnBrk="0" hangingPunct="0">
              <a:defRPr sz="2800">
                <a:solidFill>
                  <a:schemeClr val="tx1"/>
                </a:solidFill>
                <a:latin typeface="Arial" charset="0"/>
              </a:defRPr>
            </a:lvl5pPr>
            <a:lvl6pPr marL="2514600" indent="-228600" defTabSz="966788" eaLnBrk="0" fontAlgn="base" hangingPunct="0">
              <a:spcBef>
                <a:spcPct val="20000"/>
              </a:spcBef>
              <a:spcAft>
                <a:spcPct val="0"/>
              </a:spcAft>
              <a:buFont typeface="Marlett" charset="2"/>
              <a:defRPr sz="2800">
                <a:solidFill>
                  <a:schemeClr val="tx1"/>
                </a:solidFill>
                <a:latin typeface="Arial" charset="0"/>
              </a:defRPr>
            </a:lvl6pPr>
            <a:lvl7pPr marL="2971800" indent="-228600" defTabSz="966788" eaLnBrk="0" fontAlgn="base" hangingPunct="0">
              <a:spcBef>
                <a:spcPct val="20000"/>
              </a:spcBef>
              <a:spcAft>
                <a:spcPct val="0"/>
              </a:spcAft>
              <a:buFont typeface="Marlett" charset="2"/>
              <a:defRPr sz="2800">
                <a:solidFill>
                  <a:schemeClr val="tx1"/>
                </a:solidFill>
                <a:latin typeface="Arial" charset="0"/>
              </a:defRPr>
            </a:lvl7pPr>
            <a:lvl8pPr marL="3429000" indent="-228600" defTabSz="966788" eaLnBrk="0" fontAlgn="base" hangingPunct="0">
              <a:spcBef>
                <a:spcPct val="20000"/>
              </a:spcBef>
              <a:spcAft>
                <a:spcPct val="0"/>
              </a:spcAft>
              <a:buFont typeface="Marlett" charset="2"/>
              <a:defRPr sz="2800">
                <a:solidFill>
                  <a:schemeClr val="tx1"/>
                </a:solidFill>
                <a:latin typeface="Arial" charset="0"/>
              </a:defRPr>
            </a:lvl8pPr>
            <a:lvl9pPr marL="3886200" indent="-228600" defTabSz="966788" eaLnBrk="0" fontAlgn="base" hangingPunct="0">
              <a:spcBef>
                <a:spcPct val="20000"/>
              </a:spcBef>
              <a:spcAft>
                <a:spcPct val="0"/>
              </a:spcAft>
              <a:buFont typeface="Marlett" charset="2"/>
              <a:defRPr sz="2800">
                <a:solidFill>
                  <a:schemeClr val="tx1"/>
                </a:solidFill>
                <a:latin typeface="Arial" charset="0"/>
              </a:defRPr>
            </a:lvl9pPr>
          </a:lstStyle>
          <a:p>
            <a:pPr eaLnBrk="1" hangingPunct="1"/>
            <a:fld id="{DDA9C486-7C5F-254A-BD4C-6DCBD86BF41A}" type="slidenum">
              <a:rPr lang="en-US" altLang="en-US" sz="1300">
                <a:latin typeface="Times New Roman" charset="0"/>
              </a:rPr>
              <a:pPr eaLnBrk="1" hangingPunct="1"/>
              <a:t>2</a:t>
            </a:fld>
            <a:endParaRPr lang="en-US" altLang="en-US" sz="1300">
              <a:latin typeface="Times New Roman"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tLang="en-US">
              <a:latin typeface="Times New Roman" charset="0"/>
            </a:endParaRPr>
          </a:p>
        </p:txBody>
      </p:sp>
    </p:spTree>
    <p:extLst>
      <p:ext uri="{BB962C8B-B14F-4D97-AF65-F5344CB8AC3E}">
        <p14:creationId xmlns:p14="http://schemas.microsoft.com/office/powerpoint/2010/main" val="884167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800">
                <a:solidFill>
                  <a:schemeClr val="tx1"/>
                </a:solidFill>
                <a:latin typeface="Arial" charset="0"/>
              </a:defRPr>
            </a:lvl1pPr>
            <a:lvl2pPr marL="742950" indent="-285750" defTabSz="966788" eaLnBrk="0" hangingPunct="0">
              <a:defRPr sz="2800">
                <a:solidFill>
                  <a:schemeClr val="tx1"/>
                </a:solidFill>
                <a:latin typeface="Arial" charset="0"/>
              </a:defRPr>
            </a:lvl2pPr>
            <a:lvl3pPr marL="1143000" indent="-228600" defTabSz="966788" eaLnBrk="0" hangingPunct="0">
              <a:defRPr sz="2800">
                <a:solidFill>
                  <a:schemeClr val="tx1"/>
                </a:solidFill>
                <a:latin typeface="Arial" charset="0"/>
              </a:defRPr>
            </a:lvl3pPr>
            <a:lvl4pPr marL="1600200" indent="-228600" defTabSz="966788" eaLnBrk="0" hangingPunct="0">
              <a:defRPr sz="2800">
                <a:solidFill>
                  <a:schemeClr val="tx1"/>
                </a:solidFill>
                <a:latin typeface="Arial" charset="0"/>
              </a:defRPr>
            </a:lvl4pPr>
            <a:lvl5pPr marL="2057400" indent="-228600" defTabSz="966788" eaLnBrk="0" hangingPunct="0">
              <a:defRPr sz="2800">
                <a:solidFill>
                  <a:schemeClr val="tx1"/>
                </a:solidFill>
                <a:latin typeface="Arial" charset="0"/>
              </a:defRPr>
            </a:lvl5pPr>
            <a:lvl6pPr marL="2514600" indent="-228600" defTabSz="966788" eaLnBrk="0" fontAlgn="base" hangingPunct="0">
              <a:spcBef>
                <a:spcPct val="20000"/>
              </a:spcBef>
              <a:spcAft>
                <a:spcPct val="0"/>
              </a:spcAft>
              <a:buFont typeface="Marlett" charset="2"/>
              <a:defRPr sz="2800">
                <a:solidFill>
                  <a:schemeClr val="tx1"/>
                </a:solidFill>
                <a:latin typeface="Arial" charset="0"/>
              </a:defRPr>
            </a:lvl6pPr>
            <a:lvl7pPr marL="2971800" indent="-228600" defTabSz="966788" eaLnBrk="0" fontAlgn="base" hangingPunct="0">
              <a:spcBef>
                <a:spcPct val="20000"/>
              </a:spcBef>
              <a:spcAft>
                <a:spcPct val="0"/>
              </a:spcAft>
              <a:buFont typeface="Marlett" charset="2"/>
              <a:defRPr sz="2800">
                <a:solidFill>
                  <a:schemeClr val="tx1"/>
                </a:solidFill>
                <a:latin typeface="Arial" charset="0"/>
              </a:defRPr>
            </a:lvl7pPr>
            <a:lvl8pPr marL="3429000" indent="-228600" defTabSz="966788" eaLnBrk="0" fontAlgn="base" hangingPunct="0">
              <a:spcBef>
                <a:spcPct val="20000"/>
              </a:spcBef>
              <a:spcAft>
                <a:spcPct val="0"/>
              </a:spcAft>
              <a:buFont typeface="Marlett" charset="2"/>
              <a:defRPr sz="2800">
                <a:solidFill>
                  <a:schemeClr val="tx1"/>
                </a:solidFill>
                <a:latin typeface="Arial" charset="0"/>
              </a:defRPr>
            </a:lvl8pPr>
            <a:lvl9pPr marL="3886200" indent="-228600" defTabSz="966788" eaLnBrk="0" fontAlgn="base" hangingPunct="0">
              <a:spcBef>
                <a:spcPct val="20000"/>
              </a:spcBef>
              <a:spcAft>
                <a:spcPct val="0"/>
              </a:spcAft>
              <a:buFont typeface="Marlett" charset="2"/>
              <a:defRPr sz="2800">
                <a:solidFill>
                  <a:schemeClr val="tx1"/>
                </a:solidFill>
                <a:latin typeface="Arial" charset="0"/>
              </a:defRPr>
            </a:lvl9pPr>
          </a:lstStyle>
          <a:p>
            <a:pPr eaLnBrk="1" hangingPunct="1"/>
            <a:fld id="{EEA483FC-1D5A-2F46-AFC8-35A2CF75E406}" type="slidenum">
              <a:rPr lang="en-US" altLang="en-US" sz="1300">
                <a:latin typeface="Times New Roman" charset="0"/>
              </a:rPr>
              <a:pPr eaLnBrk="1" hangingPunct="1"/>
              <a:t>4</a:t>
            </a:fld>
            <a:endParaRPr lang="en-US" altLang="en-US" sz="1300">
              <a:latin typeface="Times New Roman" charset="0"/>
            </a:endParaRPr>
          </a:p>
        </p:txBody>
      </p:sp>
      <p:sp>
        <p:nvSpPr>
          <p:cNvPr id="52227" name="Rectangle 2"/>
          <p:cNvSpPr>
            <a:spLocks noGrp="1" noRot="1" noChangeAspect="1" noChangeArrowheads="1" noTextEdit="1"/>
          </p:cNvSpPr>
          <p:nvPr>
            <p:ph type="sldImg"/>
          </p:nvPr>
        </p:nvSpPr>
        <p:spPr>
          <a:xfrm>
            <a:off x="468313" y="725488"/>
            <a:ext cx="6376987" cy="3587750"/>
          </a:xfrm>
          <a:ln w="12700" cap="flat">
            <a:solidFill>
              <a:schemeClr val="tx1"/>
            </a:solidFill>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7387" tIns="49520" rIns="97387" bIns="49520"/>
          <a:lstStyle/>
          <a:p>
            <a:pPr eaLnBrk="1" hangingPunct="1"/>
            <a:endParaRPr lang="en-US" altLang="en-US">
              <a:latin typeface="Times New Roman" charset="0"/>
            </a:endParaRPr>
          </a:p>
        </p:txBody>
      </p:sp>
    </p:spTree>
    <p:extLst>
      <p:ext uri="{BB962C8B-B14F-4D97-AF65-F5344CB8AC3E}">
        <p14:creationId xmlns:p14="http://schemas.microsoft.com/office/powerpoint/2010/main" val="979864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800">
                <a:solidFill>
                  <a:schemeClr val="tx1"/>
                </a:solidFill>
                <a:latin typeface="Arial" charset="0"/>
              </a:defRPr>
            </a:lvl1pPr>
            <a:lvl2pPr marL="742950" indent="-285750" defTabSz="966788" eaLnBrk="0" hangingPunct="0">
              <a:defRPr sz="2800">
                <a:solidFill>
                  <a:schemeClr val="tx1"/>
                </a:solidFill>
                <a:latin typeface="Arial" charset="0"/>
              </a:defRPr>
            </a:lvl2pPr>
            <a:lvl3pPr marL="1143000" indent="-228600" defTabSz="966788" eaLnBrk="0" hangingPunct="0">
              <a:defRPr sz="2800">
                <a:solidFill>
                  <a:schemeClr val="tx1"/>
                </a:solidFill>
                <a:latin typeface="Arial" charset="0"/>
              </a:defRPr>
            </a:lvl3pPr>
            <a:lvl4pPr marL="1600200" indent="-228600" defTabSz="966788" eaLnBrk="0" hangingPunct="0">
              <a:defRPr sz="2800">
                <a:solidFill>
                  <a:schemeClr val="tx1"/>
                </a:solidFill>
                <a:latin typeface="Arial" charset="0"/>
              </a:defRPr>
            </a:lvl4pPr>
            <a:lvl5pPr marL="2057400" indent="-228600" defTabSz="966788" eaLnBrk="0" hangingPunct="0">
              <a:defRPr sz="2800">
                <a:solidFill>
                  <a:schemeClr val="tx1"/>
                </a:solidFill>
                <a:latin typeface="Arial" charset="0"/>
              </a:defRPr>
            </a:lvl5pPr>
            <a:lvl6pPr marL="2514600" indent="-228600" defTabSz="966788" eaLnBrk="0" fontAlgn="base" hangingPunct="0">
              <a:spcBef>
                <a:spcPct val="20000"/>
              </a:spcBef>
              <a:spcAft>
                <a:spcPct val="0"/>
              </a:spcAft>
              <a:buFont typeface="Marlett" charset="2"/>
              <a:defRPr sz="2800">
                <a:solidFill>
                  <a:schemeClr val="tx1"/>
                </a:solidFill>
                <a:latin typeface="Arial" charset="0"/>
              </a:defRPr>
            </a:lvl6pPr>
            <a:lvl7pPr marL="2971800" indent="-228600" defTabSz="966788" eaLnBrk="0" fontAlgn="base" hangingPunct="0">
              <a:spcBef>
                <a:spcPct val="20000"/>
              </a:spcBef>
              <a:spcAft>
                <a:spcPct val="0"/>
              </a:spcAft>
              <a:buFont typeface="Marlett" charset="2"/>
              <a:defRPr sz="2800">
                <a:solidFill>
                  <a:schemeClr val="tx1"/>
                </a:solidFill>
                <a:latin typeface="Arial" charset="0"/>
              </a:defRPr>
            </a:lvl7pPr>
            <a:lvl8pPr marL="3429000" indent="-228600" defTabSz="966788" eaLnBrk="0" fontAlgn="base" hangingPunct="0">
              <a:spcBef>
                <a:spcPct val="20000"/>
              </a:spcBef>
              <a:spcAft>
                <a:spcPct val="0"/>
              </a:spcAft>
              <a:buFont typeface="Marlett" charset="2"/>
              <a:defRPr sz="2800">
                <a:solidFill>
                  <a:schemeClr val="tx1"/>
                </a:solidFill>
                <a:latin typeface="Arial" charset="0"/>
              </a:defRPr>
            </a:lvl8pPr>
            <a:lvl9pPr marL="3886200" indent="-228600" defTabSz="966788" eaLnBrk="0" fontAlgn="base" hangingPunct="0">
              <a:spcBef>
                <a:spcPct val="20000"/>
              </a:spcBef>
              <a:spcAft>
                <a:spcPct val="0"/>
              </a:spcAft>
              <a:buFont typeface="Marlett" charset="2"/>
              <a:defRPr sz="2800">
                <a:solidFill>
                  <a:schemeClr val="tx1"/>
                </a:solidFill>
                <a:latin typeface="Arial" charset="0"/>
              </a:defRPr>
            </a:lvl9pPr>
          </a:lstStyle>
          <a:p>
            <a:pPr eaLnBrk="1" hangingPunct="1"/>
            <a:fld id="{2613C70B-629A-3C48-88A1-202A0018B1D1}" type="slidenum">
              <a:rPr lang="en-US" altLang="en-US" sz="1300">
                <a:latin typeface="Times New Roman" charset="0"/>
              </a:rPr>
              <a:pPr eaLnBrk="1" hangingPunct="1"/>
              <a:t>5</a:t>
            </a:fld>
            <a:endParaRPr lang="en-US" altLang="en-US" sz="1300">
              <a:latin typeface="Times New Roman" charset="0"/>
            </a:endParaRPr>
          </a:p>
        </p:txBody>
      </p:sp>
      <p:sp>
        <p:nvSpPr>
          <p:cNvPr id="53251" name="Rectangle 2"/>
          <p:cNvSpPr>
            <a:spLocks noGrp="1" noRot="1" noChangeAspect="1" noChangeArrowheads="1" noTextEdit="1"/>
          </p:cNvSpPr>
          <p:nvPr>
            <p:ph type="sldImg"/>
          </p:nvPr>
        </p:nvSpPr>
        <p:spPr>
          <a:xfrm>
            <a:off x="468313" y="725488"/>
            <a:ext cx="6376987" cy="3587750"/>
          </a:xfrm>
          <a:ln w="12700" cap="flat">
            <a:solidFill>
              <a:schemeClr val="tx1"/>
            </a:solidFill>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7387" tIns="49520" rIns="97387" bIns="49520"/>
          <a:lstStyle/>
          <a:p>
            <a:pPr eaLnBrk="1" hangingPunct="1"/>
            <a:endParaRPr lang="en-US" altLang="en-US">
              <a:latin typeface="Times New Roman" charset="0"/>
            </a:endParaRPr>
          </a:p>
        </p:txBody>
      </p:sp>
    </p:spTree>
    <p:extLst>
      <p:ext uri="{BB962C8B-B14F-4D97-AF65-F5344CB8AC3E}">
        <p14:creationId xmlns:p14="http://schemas.microsoft.com/office/powerpoint/2010/main" val="96127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800">
                <a:solidFill>
                  <a:schemeClr val="tx1"/>
                </a:solidFill>
                <a:latin typeface="Arial" charset="0"/>
              </a:defRPr>
            </a:lvl1pPr>
            <a:lvl2pPr marL="742950" indent="-285750" defTabSz="966788" eaLnBrk="0" hangingPunct="0">
              <a:defRPr sz="2800">
                <a:solidFill>
                  <a:schemeClr val="tx1"/>
                </a:solidFill>
                <a:latin typeface="Arial" charset="0"/>
              </a:defRPr>
            </a:lvl2pPr>
            <a:lvl3pPr marL="1143000" indent="-228600" defTabSz="966788" eaLnBrk="0" hangingPunct="0">
              <a:defRPr sz="2800">
                <a:solidFill>
                  <a:schemeClr val="tx1"/>
                </a:solidFill>
                <a:latin typeface="Arial" charset="0"/>
              </a:defRPr>
            </a:lvl3pPr>
            <a:lvl4pPr marL="1600200" indent="-228600" defTabSz="966788" eaLnBrk="0" hangingPunct="0">
              <a:defRPr sz="2800">
                <a:solidFill>
                  <a:schemeClr val="tx1"/>
                </a:solidFill>
                <a:latin typeface="Arial" charset="0"/>
              </a:defRPr>
            </a:lvl4pPr>
            <a:lvl5pPr marL="2057400" indent="-228600" defTabSz="966788" eaLnBrk="0" hangingPunct="0">
              <a:defRPr sz="2800">
                <a:solidFill>
                  <a:schemeClr val="tx1"/>
                </a:solidFill>
                <a:latin typeface="Arial" charset="0"/>
              </a:defRPr>
            </a:lvl5pPr>
            <a:lvl6pPr marL="2514600" indent="-228600" defTabSz="966788" eaLnBrk="0" fontAlgn="base" hangingPunct="0">
              <a:spcBef>
                <a:spcPct val="20000"/>
              </a:spcBef>
              <a:spcAft>
                <a:spcPct val="0"/>
              </a:spcAft>
              <a:buFont typeface="Marlett" charset="2"/>
              <a:defRPr sz="2800">
                <a:solidFill>
                  <a:schemeClr val="tx1"/>
                </a:solidFill>
                <a:latin typeface="Arial" charset="0"/>
              </a:defRPr>
            </a:lvl6pPr>
            <a:lvl7pPr marL="2971800" indent="-228600" defTabSz="966788" eaLnBrk="0" fontAlgn="base" hangingPunct="0">
              <a:spcBef>
                <a:spcPct val="20000"/>
              </a:spcBef>
              <a:spcAft>
                <a:spcPct val="0"/>
              </a:spcAft>
              <a:buFont typeface="Marlett" charset="2"/>
              <a:defRPr sz="2800">
                <a:solidFill>
                  <a:schemeClr val="tx1"/>
                </a:solidFill>
                <a:latin typeface="Arial" charset="0"/>
              </a:defRPr>
            </a:lvl7pPr>
            <a:lvl8pPr marL="3429000" indent="-228600" defTabSz="966788" eaLnBrk="0" fontAlgn="base" hangingPunct="0">
              <a:spcBef>
                <a:spcPct val="20000"/>
              </a:spcBef>
              <a:spcAft>
                <a:spcPct val="0"/>
              </a:spcAft>
              <a:buFont typeface="Marlett" charset="2"/>
              <a:defRPr sz="2800">
                <a:solidFill>
                  <a:schemeClr val="tx1"/>
                </a:solidFill>
                <a:latin typeface="Arial" charset="0"/>
              </a:defRPr>
            </a:lvl8pPr>
            <a:lvl9pPr marL="3886200" indent="-228600" defTabSz="966788" eaLnBrk="0" fontAlgn="base" hangingPunct="0">
              <a:spcBef>
                <a:spcPct val="20000"/>
              </a:spcBef>
              <a:spcAft>
                <a:spcPct val="0"/>
              </a:spcAft>
              <a:buFont typeface="Marlett" charset="2"/>
              <a:defRPr sz="2800">
                <a:solidFill>
                  <a:schemeClr val="tx1"/>
                </a:solidFill>
                <a:latin typeface="Arial" charset="0"/>
              </a:defRPr>
            </a:lvl9pPr>
          </a:lstStyle>
          <a:p>
            <a:pPr eaLnBrk="1" hangingPunct="1"/>
            <a:fld id="{EAFA47C3-5CED-3C44-A539-16AA8297D1BA}" type="slidenum">
              <a:rPr lang="en-US" altLang="en-US" sz="1300">
                <a:latin typeface="Times New Roman" charset="0"/>
              </a:rPr>
              <a:pPr eaLnBrk="1" hangingPunct="1"/>
              <a:t>6</a:t>
            </a:fld>
            <a:endParaRPr lang="en-US" altLang="en-US" sz="1300">
              <a:latin typeface="Times New Roman" charset="0"/>
            </a:endParaRPr>
          </a:p>
        </p:txBody>
      </p:sp>
      <p:sp>
        <p:nvSpPr>
          <p:cNvPr id="54275" name="Rectangle 2"/>
          <p:cNvSpPr>
            <a:spLocks noGrp="1" noRot="1" noChangeAspect="1" noChangeArrowheads="1" noTextEdit="1"/>
          </p:cNvSpPr>
          <p:nvPr>
            <p:ph type="sldImg"/>
          </p:nvPr>
        </p:nvSpPr>
        <p:spPr>
          <a:xfrm>
            <a:off x="468313" y="725488"/>
            <a:ext cx="6376987" cy="3587750"/>
          </a:xfrm>
          <a:ln w="12700" cap="flat">
            <a:solidFill>
              <a:schemeClr val="tx1"/>
            </a:solidFill>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7387" tIns="49520" rIns="97387" bIns="49520"/>
          <a:lstStyle/>
          <a:p>
            <a:pPr eaLnBrk="1" hangingPunct="1"/>
            <a:endParaRPr lang="en-US" altLang="en-US">
              <a:latin typeface="Times New Roman" charset="0"/>
            </a:endParaRPr>
          </a:p>
        </p:txBody>
      </p:sp>
    </p:spTree>
    <p:extLst>
      <p:ext uri="{BB962C8B-B14F-4D97-AF65-F5344CB8AC3E}">
        <p14:creationId xmlns:p14="http://schemas.microsoft.com/office/powerpoint/2010/main" val="362554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203447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1209034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75304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55398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1428788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48686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874974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187019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176171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179257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216454B-BCFD-444D-B727-94EAD3913190}" type="datetimeFigureOut">
              <a:rPr lang="en-US" smtClean="0"/>
              <a:t>10/13/17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D8A573CB-1AB8-144A-8377-CD0E83B2C1E7}" type="slidenum">
              <a:rPr lang="en-US" smtClean="0"/>
              <a:t>‹#›</a:t>
            </a:fld>
            <a:endParaRPr lang="en-US"/>
          </a:p>
        </p:txBody>
      </p:sp>
    </p:spTree>
    <p:extLst>
      <p:ext uri="{BB962C8B-B14F-4D97-AF65-F5344CB8AC3E}">
        <p14:creationId xmlns:p14="http://schemas.microsoft.com/office/powerpoint/2010/main" val="7994208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0"/>
            <a:ext cx="114300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325563"/>
            <a:ext cx="11430000" cy="517533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9448800" y="650089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A573CB-1AB8-144A-8377-CD0E83B2C1E7}" type="slidenum">
              <a:rPr lang="en-US" smtClean="0"/>
              <a:t>‹#›</a:t>
            </a:fld>
            <a:endParaRPr lang="en-US"/>
          </a:p>
        </p:txBody>
      </p:sp>
    </p:spTree>
    <p:extLst>
      <p:ext uri="{BB962C8B-B14F-4D97-AF65-F5344CB8AC3E}">
        <p14:creationId xmlns:p14="http://schemas.microsoft.com/office/powerpoint/2010/main" val="55812530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8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ourier New" charset="0"/>
        <a:buChar char="o"/>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charset="2"/>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Courier New" charset="0"/>
        <a:buChar char="o"/>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Linked Lists</a:t>
            </a:r>
            <a:endParaRPr lang="en-US" dirty="0"/>
          </a:p>
        </p:txBody>
      </p:sp>
      <p:sp>
        <p:nvSpPr>
          <p:cNvPr id="5" name="Subtitle 4"/>
          <p:cNvSpPr>
            <a:spLocks noGrp="1"/>
          </p:cNvSpPr>
          <p:nvPr>
            <p:ph type="subTitle" idx="1"/>
          </p:nvPr>
        </p:nvSpPr>
        <p:spPr/>
        <p:txBody>
          <a:bodyPr/>
          <a:lstStyle/>
          <a:p>
            <a:r>
              <a:rPr lang="en-US" dirty="0" smtClean="0"/>
              <a:t>William Killian</a:t>
            </a:r>
          </a:p>
          <a:p>
            <a:r>
              <a:rPr lang="en-US" dirty="0" smtClean="0"/>
              <a:t>CSCI 162 </a:t>
            </a:r>
            <a:r>
              <a:rPr lang="mr-IN" dirty="0" smtClean="0"/>
              <a:t>–</a:t>
            </a:r>
            <a:r>
              <a:rPr lang="en-US" dirty="0" smtClean="0"/>
              <a:t> Introduction to Programming II</a:t>
            </a:r>
            <a:endParaRPr lang="en-US" dirty="0"/>
          </a:p>
        </p:txBody>
      </p:sp>
    </p:spTree>
    <p:extLst>
      <p:ext uri="{BB962C8B-B14F-4D97-AF65-F5344CB8AC3E}">
        <p14:creationId xmlns:p14="http://schemas.microsoft.com/office/powerpoint/2010/main" val="1785510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p:txBody>
          <a:bodyPr/>
          <a:lstStyle/>
          <a:p>
            <a:r>
              <a:rPr lang="en-US" altLang="en-US" smtClean="0"/>
              <a:t>A Node Class</a:t>
            </a:r>
            <a:endParaRPr lang="en-US" altLang="en-US"/>
          </a:p>
        </p:txBody>
      </p:sp>
      <p:sp>
        <p:nvSpPr>
          <p:cNvPr id="3" name="Content Placeholder 2"/>
          <p:cNvSpPr>
            <a:spLocks noGrp="1"/>
          </p:cNvSpPr>
          <p:nvPr>
            <p:ph idx="1"/>
          </p:nvPr>
        </p:nvSpPr>
        <p:spPr>
          <a:xfrm>
            <a:off x="381000" y="1165983"/>
            <a:ext cx="11430000" cy="5175333"/>
          </a:xfrm>
        </p:spPr>
        <p:txBody>
          <a:bodyPr numCol="2">
            <a:normAutofit/>
          </a:bodyPr>
          <a:lstStyle/>
          <a:p>
            <a:pPr marL="0" indent="0">
              <a:lnSpc>
                <a:spcPct val="120000"/>
              </a:lnSpc>
              <a:spcBef>
                <a:spcPct val="0"/>
              </a:spcBef>
              <a:buNone/>
            </a:pPr>
            <a:r>
              <a:rPr lang="en-US" altLang="en-US" sz="1800" b="1" dirty="0">
                <a:solidFill>
                  <a:srgbClr val="7030A0"/>
                </a:solidFill>
                <a:latin typeface="Consolas" charset="0"/>
                <a:ea typeface="Consolas" charset="0"/>
                <a:cs typeface="Consolas" charset="0"/>
              </a:rPr>
              <a:t>public class</a:t>
            </a:r>
            <a:r>
              <a:rPr lang="en-US" altLang="en-US" sz="1800" dirty="0">
                <a:latin typeface="Consolas" charset="0"/>
                <a:ea typeface="Consolas" charset="0"/>
                <a:cs typeface="Consolas" charset="0"/>
              </a:rPr>
              <a:t> Node&lt;E&gt; </a:t>
            </a:r>
            <a:r>
              <a:rPr lang="en-US" altLang="en-US" sz="1800" dirty="0" smtClean="0">
                <a:latin typeface="Consolas" charset="0"/>
                <a:ea typeface="Consolas" charset="0"/>
                <a:cs typeface="Consolas" charset="0"/>
              </a:rPr>
              <a:t>{</a:t>
            </a:r>
          </a:p>
          <a:p>
            <a:pPr marL="0" indent="0">
              <a:lnSpc>
                <a:spcPct val="120000"/>
              </a:lnSpc>
              <a:spcBef>
                <a:spcPct val="0"/>
              </a:spcBef>
              <a:buNone/>
            </a:pPr>
            <a:endParaRPr lang="en-US" altLang="en-US" sz="1800" dirty="0">
              <a:latin typeface="Consolas" charset="0"/>
              <a:ea typeface="Consolas" charset="0"/>
              <a:cs typeface="Consolas" charset="0"/>
            </a:endParaRP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private</a:t>
            </a:r>
            <a:r>
              <a:rPr lang="en-US" altLang="en-US" sz="1800" dirty="0" smtClean="0">
                <a:solidFill>
                  <a:srgbClr val="7030A0"/>
                </a:solidFill>
                <a:latin typeface="Consolas" charset="0"/>
                <a:ea typeface="Consolas" charset="0"/>
                <a:cs typeface="Consolas" charset="0"/>
              </a:rPr>
              <a:t> </a:t>
            </a:r>
            <a:r>
              <a:rPr lang="en-US" altLang="en-US" sz="1800" dirty="0">
                <a:latin typeface="Consolas" charset="0"/>
                <a:ea typeface="Consolas" charset="0"/>
                <a:cs typeface="Consolas" charset="0"/>
              </a:rPr>
              <a:t>E </a:t>
            </a:r>
            <a:r>
              <a:rPr lang="en-US" altLang="en-US" sz="1800" dirty="0" err="1">
                <a:solidFill>
                  <a:schemeClr val="accent1">
                    <a:lumMod val="50000"/>
                  </a:schemeClr>
                </a:solidFill>
                <a:latin typeface="Consolas" charset="0"/>
                <a:ea typeface="Consolas" charset="0"/>
                <a:cs typeface="Consolas" charset="0"/>
              </a:rPr>
              <a:t>myData</a:t>
            </a:r>
            <a:r>
              <a:rPr lang="en-US" altLang="en-US" sz="1800" dirty="0">
                <a:latin typeface="Consolas" charset="0"/>
                <a:ea typeface="Consolas" charset="0"/>
                <a:cs typeface="Consolas" charset="0"/>
              </a:rPr>
              <a:t>;</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private</a:t>
            </a:r>
            <a:r>
              <a:rPr lang="en-US" altLang="en-US" sz="1800" dirty="0" smtClean="0">
                <a:solidFill>
                  <a:srgbClr val="7030A0"/>
                </a:solidFill>
                <a:latin typeface="Consolas" charset="0"/>
                <a:ea typeface="Consolas" charset="0"/>
                <a:cs typeface="Consolas" charset="0"/>
              </a:rPr>
              <a:t> </a:t>
            </a:r>
            <a:r>
              <a:rPr lang="en-US" altLang="en-US" sz="1800" dirty="0">
                <a:latin typeface="Consolas" charset="0"/>
                <a:ea typeface="Consolas" charset="0"/>
                <a:cs typeface="Consolas" charset="0"/>
              </a:rPr>
              <a:t>Node </a:t>
            </a:r>
            <a:r>
              <a:rPr lang="en-US" altLang="en-US" sz="1800" dirty="0" err="1">
                <a:solidFill>
                  <a:schemeClr val="accent1">
                    <a:lumMod val="50000"/>
                  </a:schemeClr>
                </a:solidFill>
                <a:latin typeface="Consolas" charset="0"/>
                <a:ea typeface="Consolas" charset="0"/>
                <a:cs typeface="Consolas" charset="0"/>
              </a:rPr>
              <a:t>myNext</a:t>
            </a:r>
            <a:r>
              <a:rPr lang="en-US" altLang="en-US" sz="1800" dirty="0">
                <a:latin typeface="Consolas" charset="0"/>
                <a:ea typeface="Consolas" charset="0"/>
                <a:cs typeface="Consolas" charset="0"/>
              </a:rPr>
              <a:t>;</a:t>
            </a:r>
          </a:p>
          <a:p>
            <a:pPr marL="0" indent="0">
              <a:lnSpc>
                <a:spcPct val="120000"/>
              </a:lnSpc>
              <a:spcBef>
                <a:spcPct val="0"/>
              </a:spcBef>
              <a:buNone/>
            </a:pPr>
            <a:endParaRPr lang="en-US" altLang="en-US" sz="1800" dirty="0" smtClean="0">
              <a:latin typeface="Consolas" charset="0"/>
              <a:ea typeface="Consolas" charset="0"/>
              <a:cs typeface="Consolas" charset="0"/>
            </a:endParaRP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public</a:t>
            </a:r>
            <a:r>
              <a:rPr lang="en-US" altLang="en-US" sz="1800" dirty="0" smtClean="0">
                <a:solidFill>
                  <a:srgbClr val="7030A0"/>
                </a:solidFill>
                <a:latin typeface="Consolas" charset="0"/>
                <a:ea typeface="Consolas" charset="0"/>
                <a:cs typeface="Consolas" charset="0"/>
              </a:rPr>
              <a:t> </a:t>
            </a:r>
            <a:r>
              <a:rPr lang="en-US" altLang="en-US" sz="1800" dirty="0">
                <a:latin typeface="Consolas" charset="0"/>
                <a:ea typeface="Consolas" charset="0"/>
                <a:cs typeface="Consolas" charset="0"/>
              </a:rPr>
              <a:t>Node() {</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dirty="0" smtClean="0">
                <a:latin typeface="Consolas" charset="0"/>
                <a:ea typeface="Consolas" charset="0"/>
                <a:cs typeface="Consolas" charset="0"/>
              </a:rPr>
              <a:t> </a:t>
            </a:r>
            <a:r>
              <a:rPr lang="en-US" altLang="en-US" sz="1800" dirty="0" err="1" smtClean="0">
                <a:latin typeface="Consolas" charset="0"/>
                <a:ea typeface="Consolas" charset="0"/>
                <a:cs typeface="Consolas" charset="0"/>
              </a:rPr>
              <a:t>myData</a:t>
            </a:r>
            <a:r>
              <a:rPr lang="en-US" altLang="en-US" sz="1800" dirty="0" smtClean="0">
                <a:latin typeface="Consolas" charset="0"/>
                <a:ea typeface="Consolas" charset="0"/>
                <a:cs typeface="Consolas" charset="0"/>
              </a:rPr>
              <a:t> </a:t>
            </a:r>
            <a:r>
              <a:rPr lang="en-US" altLang="en-US" sz="1800" dirty="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null</a:t>
            </a:r>
            <a:r>
              <a:rPr lang="en-US" altLang="en-US" sz="1800" dirty="0" smtClean="0">
                <a:latin typeface="Consolas" charset="0"/>
                <a:ea typeface="Consolas" charset="0"/>
                <a:cs typeface="Consolas" charset="0"/>
              </a:rPr>
              <a:t>;</a:t>
            </a:r>
          </a:p>
          <a:p>
            <a:pPr marL="0" indent="0">
              <a:lnSpc>
                <a:spcPct val="120000"/>
              </a:lnSpc>
              <a:spcBef>
                <a:spcPct val="0"/>
              </a:spcBef>
              <a:buNone/>
            </a:pPr>
            <a:r>
              <a:rPr lang="en-US" altLang="en-US" sz="1800" dirty="0">
                <a:latin typeface="Consolas" charset="0"/>
                <a:ea typeface="Consolas" charset="0"/>
                <a:cs typeface="Consolas" charset="0"/>
              </a:rPr>
              <a:t> </a:t>
            </a:r>
            <a:r>
              <a:rPr lang="en-US" altLang="en-US" sz="1800" dirty="0" smtClean="0">
                <a:latin typeface="Consolas" charset="0"/>
                <a:ea typeface="Consolas" charset="0"/>
                <a:cs typeface="Consolas" charset="0"/>
              </a:rPr>
              <a:t>   </a:t>
            </a:r>
            <a:r>
              <a:rPr lang="en-US" altLang="en-US" sz="1800" dirty="0" err="1" smtClean="0">
                <a:latin typeface="Consolas" charset="0"/>
                <a:ea typeface="Consolas" charset="0"/>
                <a:cs typeface="Consolas" charset="0"/>
              </a:rPr>
              <a:t>myNext</a:t>
            </a:r>
            <a:r>
              <a:rPr lang="en-US" altLang="en-US" sz="1800" dirty="0" smtClean="0">
                <a:latin typeface="Consolas" charset="0"/>
                <a:ea typeface="Consolas" charset="0"/>
                <a:cs typeface="Consolas" charset="0"/>
              </a:rPr>
              <a:t> </a:t>
            </a:r>
            <a:r>
              <a:rPr lang="en-US" altLang="en-US" sz="1800" dirty="0">
                <a:latin typeface="Consolas" charset="0"/>
                <a:ea typeface="Consolas" charset="0"/>
                <a:cs typeface="Consolas" charset="0"/>
              </a:rPr>
              <a:t>= </a:t>
            </a:r>
            <a:r>
              <a:rPr lang="en-US" altLang="en-US" sz="1800" b="1" dirty="0">
                <a:solidFill>
                  <a:srgbClr val="7030A0"/>
                </a:solidFill>
                <a:latin typeface="Consolas" charset="0"/>
                <a:ea typeface="Consolas" charset="0"/>
                <a:cs typeface="Consolas" charset="0"/>
              </a:rPr>
              <a:t>null</a:t>
            </a:r>
            <a:r>
              <a:rPr lang="en-US" altLang="en-US" sz="1800" dirty="0">
                <a:latin typeface="Consolas" charset="0"/>
                <a:ea typeface="Consolas" charset="0"/>
                <a:cs typeface="Consolas" charset="0"/>
              </a:rPr>
              <a:t>;</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dirty="0" smtClean="0">
                <a:latin typeface="Consolas" charset="0"/>
                <a:ea typeface="Consolas" charset="0"/>
                <a:cs typeface="Consolas" charset="0"/>
              </a:rPr>
              <a:t>}</a:t>
            </a:r>
          </a:p>
          <a:p>
            <a:pPr marL="0" indent="0">
              <a:lnSpc>
                <a:spcPct val="120000"/>
              </a:lnSpc>
              <a:spcBef>
                <a:spcPct val="0"/>
              </a:spcBef>
              <a:buNone/>
            </a:pPr>
            <a:r>
              <a:rPr lang="en-US" altLang="en-US" sz="1800" b="1" dirty="0">
                <a:solidFill>
                  <a:srgbClr val="7030A0"/>
                </a:solidFill>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 public</a:t>
            </a:r>
            <a:r>
              <a:rPr lang="en-US" altLang="en-US" sz="1800" dirty="0" smtClean="0">
                <a:solidFill>
                  <a:srgbClr val="7030A0"/>
                </a:solidFill>
                <a:latin typeface="Consolas" charset="0"/>
                <a:ea typeface="Consolas" charset="0"/>
                <a:cs typeface="Consolas" charset="0"/>
              </a:rPr>
              <a:t> </a:t>
            </a:r>
            <a:r>
              <a:rPr lang="en-US" altLang="en-US" sz="1800" dirty="0">
                <a:latin typeface="Consolas" charset="0"/>
                <a:ea typeface="Consolas" charset="0"/>
                <a:cs typeface="Consolas" charset="0"/>
              </a:rPr>
              <a:t>Node(E data, Node&lt;E&gt; next) </a:t>
            </a:r>
            <a:r>
              <a:rPr lang="en-US" altLang="en-US" sz="1800" dirty="0" smtClean="0">
                <a:latin typeface="Consolas" charset="0"/>
                <a:ea typeface="Consolas" charset="0"/>
                <a:cs typeface="Consolas" charset="0"/>
              </a:rPr>
              <a:t>{</a:t>
            </a:r>
          </a:p>
          <a:p>
            <a:pPr marL="0" indent="0">
              <a:lnSpc>
                <a:spcPct val="120000"/>
              </a:lnSpc>
              <a:spcBef>
                <a:spcPct val="0"/>
              </a:spcBef>
              <a:buNone/>
            </a:pPr>
            <a:r>
              <a:rPr lang="en-US" altLang="en-US" sz="1800" dirty="0">
                <a:latin typeface="Consolas" charset="0"/>
                <a:ea typeface="Consolas" charset="0"/>
                <a:cs typeface="Consolas" charset="0"/>
              </a:rPr>
              <a:t> </a:t>
            </a:r>
            <a:r>
              <a:rPr lang="en-US" altLang="en-US" sz="1800" dirty="0" smtClean="0">
                <a:latin typeface="Consolas" charset="0"/>
                <a:ea typeface="Consolas" charset="0"/>
                <a:cs typeface="Consolas" charset="0"/>
              </a:rPr>
              <a:t>   </a:t>
            </a:r>
            <a:r>
              <a:rPr lang="en-US" altLang="en-US" sz="1800" dirty="0" err="1" smtClean="0">
                <a:solidFill>
                  <a:schemeClr val="accent1">
                    <a:lumMod val="50000"/>
                  </a:schemeClr>
                </a:solidFill>
                <a:latin typeface="Consolas" charset="0"/>
                <a:ea typeface="Consolas" charset="0"/>
                <a:cs typeface="Consolas" charset="0"/>
              </a:rPr>
              <a:t>myData</a:t>
            </a:r>
            <a:r>
              <a:rPr lang="en-US" altLang="en-US" sz="1800" dirty="0" smtClean="0">
                <a:solidFill>
                  <a:schemeClr val="accent1">
                    <a:lumMod val="50000"/>
                  </a:schemeClr>
                </a:solidFill>
                <a:latin typeface="Consolas" charset="0"/>
                <a:ea typeface="Consolas" charset="0"/>
                <a:cs typeface="Consolas" charset="0"/>
              </a:rPr>
              <a:t> </a:t>
            </a:r>
            <a:r>
              <a:rPr lang="en-US" altLang="en-US" sz="1800" dirty="0">
                <a:latin typeface="Consolas" charset="0"/>
                <a:ea typeface="Consolas" charset="0"/>
                <a:cs typeface="Consolas" charset="0"/>
              </a:rPr>
              <a:t>= </a:t>
            </a:r>
            <a:r>
              <a:rPr lang="en-US" altLang="en-US" sz="1800" dirty="0" smtClean="0">
                <a:latin typeface="Consolas" charset="0"/>
                <a:ea typeface="Consolas" charset="0"/>
                <a:cs typeface="Consolas" charset="0"/>
              </a:rPr>
              <a:t>data;</a:t>
            </a:r>
          </a:p>
          <a:p>
            <a:pPr marL="0" indent="0">
              <a:lnSpc>
                <a:spcPct val="120000"/>
              </a:lnSpc>
              <a:spcBef>
                <a:spcPct val="0"/>
              </a:spcBef>
              <a:buNone/>
            </a:pPr>
            <a:r>
              <a:rPr lang="en-US" altLang="en-US" sz="1800" dirty="0">
                <a:latin typeface="Consolas" charset="0"/>
                <a:ea typeface="Consolas" charset="0"/>
                <a:cs typeface="Consolas" charset="0"/>
              </a:rPr>
              <a:t> </a:t>
            </a:r>
            <a:r>
              <a:rPr lang="en-US" altLang="en-US" sz="1800" dirty="0" smtClean="0">
                <a:latin typeface="Consolas" charset="0"/>
                <a:ea typeface="Consolas" charset="0"/>
                <a:cs typeface="Consolas" charset="0"/>
              </a:rPr>
              <a:t>   </a:t>
            </a:r>
            <a:r>
              <a:rPr lang="en-US" altLang="en-US" sz="1800" dirty="0" err="1" smtClean="0">
                <a:solidFill>
                  <a:schemeClr val="accent1">
                    <a:lumMod val="50000"/>
                  </a:schemeClr>
                </a:solidFill>
                <a:latin typeface="Consolas" charset="0"/>
                <a:ea typeface="Consolas" charset="0"/>
                <a:cs typeface="Consolas" charset="0"/>
              </a:rPr>
              <a:t>myNext</a:t>
            </a:r>
            <a:r>
              <a:rPr lang="en-US" altLang="en-US" sz="1800" dirty="0" smtClean="0">
                <a:solidFill>
                  <a:schemeClr val="accent1">
                    <a:lumMod val="50000"/>
                  </a:schemeClr>
                </a:solidFill>
                <a:latin typeface="Consolas" charset="0"/>
                <a:ea typeface="Consolas" charset="0"/>
                <a:cs typeface="Consolas" charset="0"/>
              </a:rPr>
              <a:t> </a:t>
            </a:r>
            <a:r>
              <a:rPr lang="en-US" altLang="en-US" sz="1800" dirty="0">
                <a:latin typeface="Consolas" charset="0"/>
                <a:ea typeface="Consolas" charset="0"/>
                <a:cs typeface="Consolas" charset="0"/>
              </a:rPr>
              <a:t>= next;</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dirty="0" smtClean="0">
                <a:latin typeface="Consolas" charset="0"/>
                <a:ea typeface="Consolas" charset="0"/>
                <a:cs typeface="Consolas" charset="0"/>
              </a:rPr>
              <a:t>}</a:t>
            </a:r>
            <a:endParaRPr lang="en-US" altLang="en-US" sz="1800" dirty="0">
              <a:latin typeface="Consolas" charset="0"/>
              <a:ea typeface="Consolas" charset="0"/>
              <a:cs typeface="Consolas" charset="0"/>
            </a:endParaRPr>
          </a:p>
          <a:p>
            <a:pPr marL="0" indent="0">
              <a:lnSpc>
                <a:spcPct val="120000"/>
              </a:lnSpc>
              <a:spcBef>
                <a:spcPct val="0"/>
              </a:spcBef>
              <a:buNone/>
            </a:pPr>
            <a:endParaRPr lang="en-US" altLang="en-US" sz="1800" dirty="0" smtClean="0">
              <a:latin typeface="Consolas" charset="0"/>
              <a:ea typeface="Consolas" charset="0"/>
              <a:cs typeface="Consolas" charset="0"/>
            </a:endParaRPr>
          </a:p>
          <a:p>
            <a:pPr marL="0" indent="0">
              <a:lnSpc>
                <a:spcPct val="120000"/>
              </a:lnSpc>
              <a:spcBef>
                <a:spcPct val="0"/>
              </a:spcBef>
              <a:buNone/>
            </a:pPr>
            <a:endParaRPr lang="en-US" altLang="en-US" sz="1800" dirty="0">
              <a:latin typeface="Consolas" charset="0"/>
              <a:ea typeface="Consolas" charset="0"/>
              <a:cs typeface="Consolas" charset="0"/>
            </a:endParaRPr>
          </a:p>
          <a:p>
            <a:pPr marL="0" indent="0">
              <a:lnSpc>
                <a:spcPct val="120000"/>
              </a:lnSpc>
              <a:spcBef>
                <a:spcPct val="0"/>
              </a:spcBef>
              <a:buNone/>
            </a:pPr>
            <a:endParaRPr lang="en-US" altLang="en-US" sz="1800" dirty="0">
              <a:latin typeface="Consolas" charset="0"/>
              <a:ea typeface="Consolas" charset="0"/>
              <a:cs typeface="Consolas" charset="0"/>
            </a:endParaRP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public</a:t>
            </a:r>
            <a:r>
              <a:rPr lang="en-US" altLang="en-US" sz="1800" dirty="0" smtClean="0">
                <a:solidFill>
                  <a:srgbClr val="7030A0"/>
                </a:solidFill>
                <a:latin typeface="Consolas" charset="0"/>
                <a:ea typeface="Consolas" charset="0"/>
                <a:cs typeface="Consolas" charset="0"/>
              </a:rPr>
              <a:t> </a:t>
            </a:r>
            <a:r>
              <a:rPr lang="en-US" altLang="en-US" sz="1800" dirty="0">
                <a:latin typeface="Consolas" charset="0"/>
                <a:ea typeface="Consolas" charset="0"/>
                <a:cs typeface="Consolas" charset="0"/>
              </a:rPr>
              <a:t>E </a:t>
            </a:r>
            <a:r>
              <a:rPr lang="en-US" altLang="en-US" sz="1800" dirty="0" err="1">
                <a:latin typeface="Consolas" charset="0"/>
                <a:ea typeface="Consolas" charset="0"/>
                <a:cs typeface="Consolas" charset="0"/>
              </a:rPr>
              <a:t>getData</a:t>
            </a:r>
            <a:r>
              <a:rPr lang="en-US" altLang="en-US" sz="1800" dirty="0">
                <a:latin typeface="Consolas" charset="0"/>
                <a:ea typeface="Consolas" charset="0"/>
                <a:cs typeface="Consolas" charset="0"/>
              </a:rPr>
              <a:t>() {</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return</a:t>
            </a:r>
            <a:r>
              <a:rPr lang="en-US" altLang="en-US" sz="1800" dirty="0" smtClean="0">
                <a:latin typeface="Consolas" charset="0"/>
                <a:ea typeface="Consolas" charset="0"/>
                <a:cs typeface="Consolas" charset="0"/>
              </a:rPr>
              <a:t> </a:t>
            </a:r>
            <a:r>
              <a:rPr lang="en-US" altLang="en-US" sz="1800" dirty="0" err="1">
                <a:solidFill>
                  <a:schemeClr val="accent1">
                    <a:lumMod val="50000"/>
                  </a:schemeClr>
                </a:solidFill>
                <a:latin typeface="Consolas" charset="0"/>
                <a:ea typeface="Consolas" charset="0"/>
                <a:cs typeface="Consolas" charset="0"/>
              </a:rPr>
              <a:t>myData</a:t>
            </a:r>
            <a:r>
              <a:rPr lang="en-US" altLang="en-US" sz="1800" dirty="0">
                <a:latin typeface="Consolas" charset="0"/>
                <a:ea typeface="Consolas" charset="0"/>
                <a:cs typeface="Consolas" charset="0"/>
              </a:rPr>
              <a:t>;</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dirty="0" smtClean="0">
                <a:latin typeface="Consolas" charset="0"/>
                <a:ea typeface="Consolas" charset="0"/>
                <a:cs typeface="Consolas" charset="0"/>
              </a:rPr>
              <a:t>}</a:t>
            </a:r>
            <a:endParaRPr lang="en-US" altLang="en-US" sz="1800" dirty="0">
              <a:latin typeface="Consolas" charset="0"/>
              <a:ea typeface="Consolas" charset="0"/>
              <a:cs typeface="Consolas" charset="0"/>
            </a:endParaRP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public</a:t>
            </a:r>
            <a:r>
              <a:rPr lang="en-US" altLang="en-US" sz="1800" dirty="0" smtClean="0">
                <a:solidFill>
                  <a:srgbClr val="7030A0"/>
                </a:solidFill>
                <a:latin typeface="Consolas" charset="0"/>
                <a:ea typeface="Consolas" charset="0"/>
                <a:cs typeface="Consolas" charset="0"/>
              </a:rPr>
              <a:t> </a:t>
            </a:r>
            <a:r>
              <a:rPr lang="en-US" altLang="en-US" sz="1800" dirty="0">
                <a:latin typeface="Consolas" charset="0"/>
                <a:ea typeface="Consolas" charset="0"/>
                <a:cs typeface="Consolas" charset="0"/>
              </a:rPr>
              <a:t>Node&lt;E&gt; </a:t>
            </a:r>
            <a:r>
              <a:rPr lang="en-US" altLang="en-US" sz="1800" dirty="0" err="1">
                <a:latin typeface="Consolas" charset="0"/>
                <a:ea typeface="Consolas" charset="0"/>
                <a:cs typeface="Consolas" charset="0"/>
              </a:rPr>
              <a:t>getNext</a:t>
            </a:r>
            <a:r>
              <a:rPr lang="en-US" altLang="en-US" sz="1800" dirty="0">
                <a:latin typeface="Consolas" charset="0"/>
                <a:ea typeface="Consolas" charset="0"/>
                <a:cs typeface="Consolas" charset="0"/>
              </a:rPr>
              <a:t>() </a:t>
            </a:r>
            <a:r>
              <a:rPr lang="en-US" altLang="en-US" sz="1800" dirty="0" smtClean="0">
                <a:latin typeface="Consolas" charset="0"/>
                <a:ea typeface="Consolas" charset="0"/>
                <a:cs typeface="Consolas" charset="0"/>
              </a:rPr>
              <a:t>{</a:t>
            </a:r>
          </a:p>
          <a:p>
            <a:pPr marL="0" indent="0">
              <a:lnSpc>
                <a:spcPct val="120000"/>
              </a:lnSpc>
              <a:spcBef>
                <a:spcPct val="0"/>
              </a:spcBef>
              <a:buNone/>
            </a:pPr>
            <a:r>
              <a:rPr lang="en-US" altLang="en-US" sz="1800" dirty="0">
                <a:latin typeface="Consolas" charset="0"/>
                <a:ea typeface="Consolas" charset="0"/>
                <a:cs typeface="Consolas" charset="0"/>
              </a:rPr>
              <a:t> </a:t>
            </a:r>
            <a:r>
              <a:rPr lang="en-US" altLang="en-US" sz="1800" dirty="0" smtClean="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return</a:t>
            </a:r>
            <a:r>
              <a:rPr lang="en-US" altLang="en-US" sz="1800" dirty="0" smtClean="0">
                <a:solidFill>
                  <a:srgbClr val="7030A0"/>
                </a:solidFill>
                <a:latin typeface="Consolas" charset="0"/>
                <a:ea typeface="Consolas" charset="0"/>
                <a:cs typeface="Consolas" charset="0"/>
              </a:rPr>
              <a:t> </a:t>
            </a:r>
            <a:r>
              <a:rPr lang="en-US" altLang="en-US" sz="1800" dirty="0" err="1">
                <a:solidFill>
                  <a:schemeClr val="accent1">
                    <a:lumMod val="50000"/>
                  </a:schemeClr>
                </a:solidFill>
                <a:latin typeface="Consolas" charset="0"/>
                <a:ea typeface="Consolas" charset="0"/>
                <a:cs typeface="Consolas" charset="0"/>
              </a:rPr>
              <a:t>myNext</a:t>
            </a:r>
            <a:r>
              <a:rPr lang="en-US" altLang="en-US" sz="1800" dirty="0">
                <a:latin typeface="Consolas" charset="0"/>
                <a:ea typeface="Consolas" charset="0"/>
                <a:cs typeface="Consolas" charset="0"/>
              </a:rPr>
              <a:t>;</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dirty="0" smtClean="0">
                <a:latin typeface="Consolas" charset="0"/>
                <a:ea typeface="Consolas" charset="0"/>
                <a:cs typeface="Consolas" charset="0"/>
              </a:rPr>
              <a:t>}</a:t>
            </a:r>
          </a:p>
          <a:p>
            <a:pPr marL="0" indent="0">
              <a:lnSpc>
                <a:spcPct val="120000"/>
              </a:lnSpc>
              <a:spcBef>
                <a:spcPct val="0"/>
              </a:spcBef>
              <a:buNone/>
            </a:pPr>
            <a:r>
              <a:rPr lang="en-US" altLang="en-US" sz="1800" b="1" dirty="0">
                <a:solidFill>
                  <a:srgbClr val="7030A0"/>
                </a:solidFill>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 public </a:t>
            </a:r>
            <a:r>
              <a:rPr lang="en-US" altLang="en-US" sz="1800" b="1" dirty="0">
                <a:solidFill>
                  <a:srgbClr val="7030A0"/>
                </a:solidFill>
                <a:latin typeface="Consolas" charset="0"/>
                <a:ea typeface="Consolas" charset="0"/>
                <a:cs typeface="Consolas" charset="0"/>
              </a:rPr>
              <a:t>void </a:t>
            </a:r>
            <a:r>
              <a:rPr lang="en-US" altLang="en-US" sz="1800" dirty="0" err="1" smtClean="0">
                <a:latin typeface="Consolas" charset="0"/>
                <a:ea typeface="Consolas" charset="0"/>
                <a:cs typeface="Consolas" charset="0"/>
              </a:rPr>
              <a:t>setData</a:t>
            </a:r>
            <a:r>
              <a:rPr lang="en-US" altLang="en-US" sz="1800" dirty="0" smtClean="0">
                <a:latin typeface="Consolas" charset="0"/>
                <a:ea typeface="Consolas" charset="0"/>
                <a:cs typeface="Consolas" charset="0"/>
              </a:rPr>
              <a:t>(E </a:t>
            </a:r>
            <a:r>
              <a:rPr lang="en-US" altLang="en-US" sz="1800" dirty="0">
                <a:latin typeface="Consolas" charset="0"/>
                <a:ea typeface="Consolas" charset="0"/>
                <a:cs typeface="Consolas" charset="0"/>
              </a:rPr>
              <a:t>data) </a:t>
            </a:r>
            <a:r>
              <a:rPr lang="en-US" altLang="en-US" sz="1800" dirty="0" smtClean="0">
                <a:latin typeface="Consolas" charset="0"/>
                <a:ea typeface="Consolas" charset="0"/>
                <a:cs typeface="Consolas" charset="0"/>
              </a:rPr>
              <a:t>{</a:t>
            </a:r>
          </a:p>
          <a:p>
            <a:pPr marL="0" indent="0">
              <a:lnSpc>
                <a:spcPct val="120000"/>
              </a:lnSpc>
              <a:spcBef>
                <a:spcPct val="0"/>
              </a:spcBef>
              <a:buNone/>
            </a:pPr>
            <a:r>
              <a:rPr lang="en-US" altLang="en-US" sz="1800" dirty="0">
                <a:latin typeface="Consolas" charset="0"/>
                <a:ea typeface="Consolas" charset="0"/>
                <a:cs typeface="Consolas" charset="0"/>
              </a:rPr>
              <a:t> </a:t>
            </a:r>
            <a:r>
              <a:rPr lang="en-US" altLang="en-US" sz="1800" dirty="0" smtClean="0">
                <a:latin typeface="Consolas" charset="0"/>
                <a:ea typeface="Consolas" charset="0"/>
                <a:cs typeface="Consolas" charset="0"/>
              </a:rPr>
              <a:t>   </a:t>
            </a:r>
            <a:r>
              <a:rPr lang="en-US" altLang="en-US" sz="1800" dirty="0" err="1" smtClean="0">
                <a:solidFill>
                  <a:schemeClr val="accent1">
                    <a:lumMod val="50000"/>
                  </a:schemeClr>
                </a:solidFill>
                <a:latin typeface="Consolas" charset="0"/>
                <a:ea typeface="Consolas" charset="0"/>
                <a:cs typeface="Consolas" charset="0"/>
              </a:rPr>
              <a:t>myData</a:t>
            </a:r>
            <a:r>
              <a:rPr lang="en-US" altLang="en-US" sz="1800" dirty="0" smtClean="0">
                <a:solidFill>
                  <a:schemeClr val="accent1">
                    <a:lumMod val="50000"/>
                  </a:schemeClr>
                </a:solidFill>
                <a:latin typeface="Consolas" charset="0"/>
                <a:ea typeface="Consolas" charset="0"/>
                <a:cs typeface="Consolas" charset="0"/>
              </a:rPr>
              <a:t> </a:t>
            </a:r>
            <a:r>
              <a:rPr lang="en-US" altLang="en-US" sz="1800" dirty="0">
                <a:latin typeface="Consolas" charset="0"/>
                <a:ea typeface="Consolas" charset="0"/>
                <a:cs typeface="Consolas" charset="0"/>
              </a:rPr>
              <a:t>= data;</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dirty="0" smtClean="0">
                <a:latin typeface="Consolas" charset="0"/>
                <a:ea typeface="Consolas" charset="0"/>
                <a:cs typeface="Consolas" charset="0"/>
              </a:rPr>
              <a:t>}</a:t>
            </a:r>
            <a:endParaRPr lang="en-US" altLang="en-US" sz="1800" dirty="0">
              <a:latin typeface="Consolas" charset="0"/>
              <a:ea typeface="Consolas" charset="0"/>
              <a:cs typeface="Consolas" charset="0"/>
            </a:endParaRP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b="1" dirty="0" smtClean="0">
                <a:solidFill>
                  <a:srgbClr val="7030A0"/>
                </a:solidFill>
                <a:latin typeface="Consolas" charset="0"/>
                <a:ea typeface="Consolas" charset="0"/>
                <a:cs typeface="Consolas" charset="0"/>
              </a:rPr>
              <a:t>public </a:t>
            </a:r>
            <a:r>
              <a:rPr lang="en-US" altLang="en-US" sz="1800" b="1" dirty="0">
                <a:solidFill>
                  <a:srgbClr val="7030A0"/>
                </a:solidFill>
                <a:latin typeface="Consolas" charset="0"/>
                <a:ea typeface="Consolas" charset="0"/>
                <a:cs typeface="Consolas" charset="0"/>
              </a:rPr>
              <a:t>void </a:t>
            </a:r>
            <a:r>
              <a:rPr lang="en-US" altLang="en-US" sz="1800" dirty="0" err="1">
                <a:latin typeface="Consolas" charset="0"/>
                <a:ea typeface="Consolas" charset="0"/>
                <a:cs typeface="Consolas" charset="0"/>
              </a:rPr>
              <a:t>setNext</a:t>
            </a:r>
            <a:r>
              <a:rPr lang="en-US" altLang="en-US" sz="1800" dirty="0">
                <a:latin typeface="Consolas" charset="0"/>
                <a:ea typeface="Consolas" charset="0"/>
                <a:cs typeface="Consolas" charset="0"/>
              </a:rPr>
              <a:t>(Node&lt;E&gt; next</a:t>
            </a:r>
            <a:r>
              <a:rPr lang="en-US" altLang="en-US" sz="1800" dirty="0" smtClean="0">
                <a:latin typeface="Consolas" charset="0"/>
                <a:ea typeface="Consolas" charset="0"/>
                <a:cs typeface="Consolas" charset="0"/>
              </a:rPr>
              <a:t>){</a:t>
            </a:r>
          </a:p>
          <a:p>
            <a:pPr marL="0" indent="0">
              <a:lnSpc>
                <a:spcPct val="120000"/>
              </a:lnSpc>
              <a:spcBef>
                <a:spcPct val="0"/>
              </a:spcBef>
              <a:buNone/>
            </a:pPr>
            <a:r>
              <a:rPr lang="en-US" altLang="en-US" sz="1800" dirty="0">
                <a:latin typeface="Consolas" charset="0"/>
                <a:ea typeface="Consolas" charset="0"/>
                <a:cs typeface="Consolas" charset="0"/>
              </a:rPr>
              <a:t> </a:t>
            </a:r>
            <a:r>
              <a:rPr lang="en-US" altLang="en-US" sz="1800" dirty="0" smtClean="0">
                <a:latin typeface="Consolas" charset="0"/>
                <a:ea typeface="Consolas" charset="0"/>
                <a:cs typeface="Consolas" charset="0"/>
              </a:rPr>
              <a:t>   </a:t>
            </a:r>
            <a:r>
              <a:rPr lang="en-US" altLang="en-US" sz="1800" dirty="0" err="1" smtClean="0">
                <a:solidFill>
                  <a:schemeClr val="accent1">
                    <a:lumMod val="50000"/>
                  </a:schemeClr>
                </a:solidFill>
                <a:latin typeface="Consolas" charset="0"/>
                <a:ea typeface="Consolas" charset="0"/>
                <a:cs typeface="Consolas" charset="0"/>
              </a:rPr>
              <a:t>myNext</a:t>
            </a:r>
            <a:r>
              <a:rPr lang="en-US" altLang="en-US" sz="1800" dirty="0" smtClean="0">
                <a:solidFill>
                  <a:schemeClr val="accent1">
                    <a:lumMod val="50000"/>
                  </a:schemeClr>
                </a:solidFill>
                <a:latin typeface="Consolas" charset="0"/>
                <a:ea typeface="Consolas" charset="0"/>
                <a:cs typeface="Consolas" charset="0"/>
              </a:rPr>
              <a:t> </a:t>
            </a:r>
            <a:r>
              <a:rPr lang="en-US" altLang="en-US" sz="1800" dirty="0">
                <a:latin typeface="Consolas" charset="0"/>
                <a:ea typeface="Consolas" charset="0"/>
                <a:cs typeface="Consolas" charset="0"/>
              </a:rPr>
              <a:t>= next;</a:t>
            </a:r>
          </a:p>
          <a:p>
            <a:pPr marL="0" indent="0">
              <a:lnSpc>
                <a:spcPct val="120000"/>
              </a:lnSpc>
              <a:spcBef>
                <a:spcPct val="0"/>
              </a:spcBef>
              <a:buNone/>
            </a:pPr>
            <a:r>
              <a:rPr lang="mr-IN" altLang="en-US" sz="1800" dirty="0" smtClean="0">
                <a:latin typeface="Consolas" charset="0"/>
                <a:ea typeface="Consolas" charset="0"/>
                <a:cs typeface="Consolas" charset="0"/>
              </a:rPr>
              <a:t>  </a:t>
            </a:r>
            <a:r>
              <a:rPr lang="en-US" altLang="en-US" sz="1800" dirty="0" smtClean="0">
                <a:latin typeface="Consolas" charset="0"/>
                <a:ea typeface="Consolas" charset="0"/>
                <a:cs typeface="Consolas" charset="0"/>
              </a:rPr>
              <a:t>}</a:t>
            </a:r>
            <a:endParaRPr lang="en-US" altLang="en-US" sz="1800" dirty="0">
              <a:latin typeface="Consolas" charset="0"/>
              <a:ea typeface="Consolas" charset="0"/>
              <a:cs typeface="Consolas" charset="0"/>
            </a:endParaRPr>
          </a:p>
          <a:p>
            <a:pPr marL="0" indent="0">
              <a:lnSpc>
                <a:spcPct val="120000"/>
              </a:lnSpc>
              <a:spcBef>
                <a:spcPct val="0"/>
              </a:spcBef>
              <a:buNone/>
            </a:pPr>
            <a:r>
              <a:rPr lang="en-US" altLang="en-US" sz="1800" dirty="0" smtClean="0">
                <a:latin typeface="Consolas" charset="0"/>
                <a:ea typeface="Consolas" charset="0"/>
                <a:cs typeface="Consolas" charset="0"/>
              </a:rPr>
              <a:t>}</a:t>
            </a:r>
            <a:endParaRPr lang="en-US" altLang="en-US" sz="1800" dirty="0">
              <a:latin typeface="Consolas" charset="0"/>
              <a:ea typeface="Consolas" charset="0"/>
              <a:cs typeface="Consolas" charset="0"/>
            </a:endParaRPr>
          </a:p>
        </p:txBody>
      </p:sp>
    </p:spTree>
    <p:extLst>
      <p:ext uri="{BB962C8B-B14F-4D97-AF65-F5344CB8AC3E}">
        <p14:creationId xmlns:p14="http://schemas.microsoft.com/office/powerpoint/2010/main" val="417792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p:txBody>
          <a:bodyPr/>
          <a:lstStyle/>
          <a:p>
            <a:pPr eaLnBrk="1" hangingPunct="1"/>
            <a:r>
              <a:rPr lang="en-US" altLang="en-US" sz="3600"/>
              <a:t>One Implementation of a Linked List</a:t>
            </a:r>
          </a:p>
        </p:txBody>
      </p:sp>
      <p:sp>
        <p:nvSpPr>
          <p:cNvPr id="23558" name="Rectangle 3"/>
          <p:cNvSpPr>
            <a:spLocks noGrp="1" noChangeArrowheads="1"/>
          </p:cNvSpPr>
          <p:nvPr>
            <p:ph type="body" idx="1"/>
          </p:nvPr>
        </p:nvSpPr>
        <p:spPr/>
        <p:txBody>
          <a:bodyPr/>
          <a:lstStyle/>
          <a:p>
            <a:pPr eaLnBrk="1" hangingPunct="1">
              <a:lnSpc>
                <a:spcPct val="90000"/>
              </a:lnSpc>
            </a:pPr>
            <a:r>
              <a:rPr lang="en-US" altLang="en-US" dirty="0"/>
              <a:t>The Nodes show on the previous slide are </a:t>
            </a:r>
            <a:r>
              <a:rPr lang="en-US" altLang="en-US" i="1" dirty="0"/>
              <a:t>singly linked</a:t>
            </a:r>
            <a:endParaRPr lang="en-US" altLang="en-US" dirty="0"/>
          </a:p>
          <a:p>
            <a:pPr lvl="1" eaLnBrk="1" hangingPunct="1">
              <a:lnSpc>
                <a:spcPct val="90000"/>
              </a:lnSpc>
            </a:pPr>
            <a:r>
              <a:rPr lang="en-US" altLang="en-US" dirty="0"/>
              <a:t>a node refers only to the next node in the structure</a:t>
            </a:r>
          </a:p>
          <a:p>
            <a:pPr lvl="1" eaLnBrk="1" hangingPunct="1">
              <a:lnSpc>
                <a:spcPct val="90000"/>
              </a:lnSpc>
            </a:pPr>
            <a:r>
              <a:rPr lang="en-US" altLang="en-US" dirty="0"/>
              <a:t>it is also possible to have </a:t>
            </a:r>
            <a:r>
              <a:rPr lang="en-US" altLang="en-US" i="1" dirty="0"/>
              <a:t>doubly linked</a:t>
            </a:r>
            <a:r>
              <a:rPr lang="en-US" altLang="en-US" dirty="0"/>
              <a:t> nodes. </a:t>
            </a:r>
          </a:p>
          <a:p>
            <a:pPr lvl="1" eaLnBrk="1" hangingPunct="1">
              <a:lnSpc>
                <a:spcPct val="90000"/>
              </a:lnSpc>
            </a:pPr>
            <a:r>
              <a:rPr lang="en-US" altLang="en-US" dirty="0"/>
              <a:t>The node has a reference to the next node in the structure and the </a:t>
            </a:r>
            <a:r>
              <a:rPr lang="en-US" altLang="en-US" i="1" dirty="0"/>
              <a:t>previous </a:t>
            </a:r>
            <a:r>
              <a:rPr lang="en-US" altLang="en-US" dirty="0"/>
              <a:t>node in the structure as well</a:t>
            </a:r>
          </a:p>
          <a:p>
            <a:pPr eaLnBrk="1" hangingPunct="1">
              <a:lnSpc>
                <a:spcPct val="90000"/>
              </a:lnSpc>
            </a:pPr>
            <a:endParaRPr lang="en-US" altLang="en-US" dirty="0" smtClean="0"/>
          </a:p>
          <a:p>
            <a:pPr eaLnBrk="1" hangingPunct="1">
              <a:lnSpc>
                <a:spcPct val="90000"/>
              </a:lnSpc>
            </a:pPr>
            <a:r>
              <a:rPr lang="en-US" altLang="en-US" dirty="0" smtClean="0"/>
              <a:t>How </a:t>
            </a:r>
            <a:r>
              <a:rPr lang="en-US" altLang="en-US" dirty="0"/>
              <a:t>is the end of the list indicated</a:t>
            </a:r>
          </a:p>
          <a:p>
            <a:pPr lvl="1" eaLnBrk="1" hangingPunct="1">
              <a:lnSpc>
                <a:spcPct val="90000"/>
              </a:lnSpc>
            </a:pPr>
            <a:r>
              <a:rPr lang="en-US" altLang="en-US" dirty="0" err="1"/>
              <a:t>myNext</a:t>
            </a:r>
            <a:r>
              <a:rPr lang="en-US" altLang="en-US" dirty="0"/>
              <a:t> = null for last node</a:t>
            </a:r>
          </a:p>
          <a:p>
            <a:pPr lvl="1" eaLnBrk="1" hangingPunct="1">
              <a:lnSpc>
                <a:spcPct val="90000"/>
              </a:lnSpc>
            </a:pPr>
            <a:r>
              <a:rPr lang="en-US" altLang="en-US" dirty="0"/>
              <a:t>a separate dummy node class / object</a:t>
            </a:r>
          </a:p>
          <a:p>
            <a:pPr lvl="1" eaLnBrk="1" hangingPunct="1">
              <a:lnSpc>
                <a:spcPct val="90000"/>
              </a:lnSpc>
            </a:pPr>
            <a:endParaRPr lang="en-US" altLang="en-US" dirty="0"/>
          </a:p>
        </p:txBody>
      </p:sp>
    </p:spTree>
    <p:extLst>
      <p:ext uri="{BB962C8B-B14F-4D97-AF65-F5344CB8AC3E}">
        <p14:creationId xmlns:p14="http://schemas.microsoft.com/office/powerpoint/2010/main" val="1720404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eaLnBrk="1" hangingPunct="1"/>
            <a:r>
              <a:rPr lang="en-US" altLang="en-US"/>
              <a:t>Interfaces and Standard Java</a:t>
            </a:r>
          </a:p>
        </p:txBody>
      </p:sp>
      <p:sp>
        <p:nvSpPr>
          <p:cNvPr id="24582" name="Rectangle 3"/>
          <p:cNvSpPr>
            <a:spLocks noGrp="1" noChangeArrowheads="1"/>
          </p:cNvSpPr>
          <p:nvPr>
            <p:ph type="body" idx="1"/>
          </p:nvPr>
        </p:nvSpPr>
        <p:spPr>
          <a:xfrm>
            <a:off x="571501" y="1447800"/>
            <a:ext cx="6324600" cy="5486400"/>
          </a:xfrm>
        </p:spPr>
        <p:txBody>
          <a:bodyPr/>
          <a:lstStyle/>
          <a:p>
            <a:pPr eaLnBrk="1" hangingPunct="1"/>
            <a:r>
              <a:rPr lang="en-US" altLang="en-US" u="sng"/>
              <a:t>Finally</a:t>
            </a:r>
            <a:r>
              <a:rPr lang="en-US" altLang="en-US"/>
              <a:t>, an alternate implementation to an ADT</a:t>
            </a:r>
          </a:p>
          <a:p>
            <a:pPr eaLnBrk="1" hangingPunct="1"/>
            <a:r>
              <a:rPr lang="en-US" altLang="en-US" dirty="0"/>
              <a:t>Specify a List interface</a:t>
            </a:r>
          </a:p>
          <a:p>
            <a:pPr lvl="1" eaLnBrk="1" hangingPunct="1"/>
            <a:r>
              <a:rPr lang="en-US" altLang="en-US" dirty="0"/>
              <a:t>Java has this</a:t>
            </a:r>
          </a:p>
          <a:p>
            <a:pPr eaLnBrk="1" hangingPunct="1"/>
            <a:r>
              <a:rPr lang="en-US" altLang="en-US" dirty="0"/>
              <a:t>Implement in multiple ways</a:t>
            </a:r>
          </a:p>
          <a:p>
            <a:pPr lvl="1" eaLnBrk="1" hangingPunct="1"/>
            <a:r>
              <a:rPr lang="en-US" altLang="en-US" dirty="0" err="1"/>
              <a:t>ArrayList</a:t>
            </a:r>
            <a:endParaRPr lang="en-US" altLang="en-US" dirty="0"/>
          </a:p>
          <a:p>
            <a:pPr lvl="1" eaLnBrk="1" hangingPunct="1"/>
            <a:r>
              <a:rPr lang="en-US" altLang="en-US" dirty="0" err="1"/>
              <a:t>LinkedList</a:t>
            </a:r>
            <a:endParaRPr lang="en-US" altLang="en-US" dirty="0"/>
          </a:p>
          <a:p>
            <a:pPr eaLnBrk="1" hangingPunct="1"/>
            <a:r>
              <a:rPr lang="en-US" altLang="en-US" dirty="0"/>
              <a:t>Which is better?</a:t>
            </a:r>
          </a:p>
        </p:txBody>
      </p:sp>
      <p:sp>
        <p:nvSpPr>
          <p:cNvPr id="24583" name="Text Box 4"/>
          <p:cNvSpPr txBox="1">
            <a:spLocks noChangeArrowheads="1"/>
          </p:cNvSpPr>
          <p:nvPr/>
        </p:nvSpPr>
        <p:spPr bwMode="auto">
          <a:xfrm>
            <a:off x="8534399" y="1957389"/>
            <a:ext cx="1576388"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sz="3600">
                <a:solidFill>
                  <a:schemeClr val="folHlink"/>
                </a:solidFill>
                <a:latin typeface="Comic Sans MS" charset="0"/>
              </a:rPr>
              <a:t>Cookie</a:t>
            </a:r>
          </a:p>
        </p:txBody>
      </p:sp>
      <p:pic>
        <p:nvPicPr>
          <p:cNvPr id="2458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3352800"/>
            <a:ext cx="15398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5" name="Line 6"/>
          <p:cNvSpPr>
            <a:spLocks noChangeShapeType="1"/>
          </p:cNvSpPr>
          <p:nvPr/>
        </p:nvSpPr>
        <p:spPr bwMode="auto">
          <a:xfrm flipV="1">
            <a:off x="8458199" y="2743200"/>
            <a:ext cx="762000" cy="685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2458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3999" y="3581401"/>
            <a:ext cx="1676400"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7" name="Line 8"/>
          <p:cNvSpPr>
            <a:spLocks noChangeShapeType="1"/>
          </p:cNvSpPr>
          <p:nvPr/>
        </p:nvSpPr>
        <p:spPr bwMode="auto">
          <a:xfrm flipH="1" flipV="1">
            <a:off x="9601199" y="2743200"/>
            <a:ext cx="762000" cy="685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122204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pPr eaLnBrk="1" hangingPunct="1"/>
            <a:r>
              <a:rPr lang="en-US" altLang="en-US"/>
              <a:t>A Linked List Implementation</a:t>
            </a:r>
          </a:p>
        </p:txBody>
      </p:sp>
      <p:sp>
        <p:nvSpPr>
          <p:cNvPr id="25606" name="Text Box 4"/>
          <p:cNvSpPr txBox="1">
            <a:spLocks noChangeArrowheads="1"/>
          </p:cNvSpPr>
          <p:nvPr/>
        </p:nvSpPr>
        <p:spPr bwMode="auto">
          <a:xfrm>
            <a:off x="547398" y="1256507"/>
            <a:ext cx="8850500" cy="4782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l" eaLnBrk="1" hangingPunct="1">
              <a:lnSpc>
                <a:spcPct val="90000"/>
              </a:lnSpc>
              <a:spcBef>
                <a:spcPct val="0"/>
              </a:spcBef>
            </a:pPr>
            <a:r>
              <a:rPr lang="en-US" altLang="en-US" sz="2400" b="1" dirty="0">
                <a:solidFill>
                  <a:srgbClr val="7030A0"/>
                </a:solidFill>
                <a:latin typeface="Consolas" charset="0"/>
                <a:ea typeface="Consolas" charset="0"/>
                <a:cs typeface="Consolas" charset="0"/>
              </a:rPr>
              <a:t>public</a:t>
            </a:r>
            <a:r>
              <a:rPr lang="en-US" altLang="en-US" sz="2400" dirty="0">
                <a:latin typeface="Consolas" charset="0"/>
                <a:ea typeface="Consolas" charset="0"/>
                <a:cs typeface="Consolas" charset="0"/>
              </a:rPr>
              <a:t> </a:t>
            </a:r>
            <a:r>
              <a:rPr lang="en-US" altLang="en-US" sz="2400" b="1" dirty="0">
                <a:solidFill>
                  <a:srgbClr val="7030A0"/>
                </a:solidFill>
                <a:latin typeface="Consolas" charset="0"/>
                <a:ea typeface="Consolas" charset="0"/>
                <a:cs typeface="Consolas" charset="0"/>
              </a:rPr>
              <a:t>class</a:t>
            </a:r>
            <a:r>
              <a:rPr lang="en-US" altLang="en-US" sz="2400" dirty="0">
                <a:solidFill>
                  <a:srgbClr val="7030A0"/>
                </a:solidFill>
                <a:latin typeface="Consolas" charset="0"/>
                <a:ea typeface="Consolas" charset="0"/>
                <a:cs typeface="Consolas" charset="0"/>
              </a:rPr>
              <a:t> </a:t>
            </a:r>
            <a:r>
              <a:rPr lang="en-US" altLang="en-US" sz="2400" dirty="0" err="1">
                <a:latin typeface="Consolas" charset="0"/>
                <a:ea typeface="Consolas" charset="0"/>
                <a:cs typeface="Consolas" charset="0"/>
              </a:rPr>
              <a:t>LinkedList</a:t>
            </a:r>
            <a:r>
              <a:rPr lang="en-US" altLang="en-US" sz="2400" dirty="0">
                <a:latin typeface="Consolas" charset="0"/>
                <a:ea typeface="Consolas" charset="0"/>
                <a:cs typeface="Consolas" charset="0"/>
              </a:rPr>
              <a:t>&lt;E&gt; {</a:t>
            </a:r>
          </a:p>
          <a:p>
            <a:pPr algn="l" eaLnBrk="1" hangingPunct="1">
              <a:lnSpc>
                <a:spcPct val="90000"/>
              </a:lnSpc>
              <a:spcBef>
                <a:spcPct val="0"/>
              </a:spcBef>
            </a:pPr>
            <a:r>
              <a:rPr lang="mr-IN" altLang="en-US" sz="2400" dirty="0" smtClean="0">
                <a:latin typeface="Consolas" charset="0"/>
                <a:ea typeface="Consolas" charset="0"/>
                <a:cs typeface="Consolas" charset="0"/>
              </a:rPr>
              <a:t>  </a:t>
            </a:r>
            <a:r>
              <a:rPr lang="en-US" altLang="en-US" sz="2400" b="1" dirty="0" smtClean="0">
                <a:solidFill>
                  <a:srgbClr val="7030A0"/>
                </a:solidFill>
                <a:latin typeface="Consolas" charset="0"/>
                <a:ea typeface="Consolas" charset="0"/>
                <a:cs typeface="Consolas" charset="0"/>
              </a:rPr>
              <a:t>private</a:t>
            </a:r>
            <a:r>
              <a:rPr lang="en-US" altLang="en-US" sz="2400" dirty="0" smtClean="0">
                <a:solidFill>
                  <a:srgbClr val="7030A0"/>
                </a:solidFill>
                <a:latin typeface="Consolas" charset="0"/>
                <a:ea typeface="Consolas" charset="0"/>
                <a:cs typeface="Consolas" charset="0"/>
              </a:rPr>
              <a:t> </a:t>
            </a:r>
            <a:r>
              <a:rPr lang="en-US" altLang="en-US" sz="2400" dirty="0">
                <a:latin typeface="Consolas" charset="0"/>
                <a:ea typeface="Consolas" charset="0"/>
                <a:cs typeface="Consolas" charset="0"/>
              </a:rPr>
              <a:t>Node&lt;E&gt; head;</a:t>
            </a:r>
          </a:p>
          <a:p>
            <a:pPr algn="l" eaLnBrk="1" hangingPunct="1">
              <a:lnSpc>
                <a:spcPct val="90000"/>
              </a:lnSpc>
              <a:spcBef>
                <a:spcPct val="0"/>
              </a:spcBef>
            </a:pPr>
            <a:r>
              <a:rPr lang="mr-IN" altLang="en-US" sz="2400" dirty="0" smtClean="0">
                <a:latin typeface="Consolas" charset="0"/>
                <a:ea typeface="Consolas" charset="0"/>
                <a:cs typeface="Consolas" charset="0"/>
              </a:rPr>
              <a:t>  </a:t>
            </a:r>
            <a:r>
              <a:rPr lang="en-US" altLang="en-US" sz="2400" b="1" dirty="0" smtClean="0">
                <a:solidFill>
                  <a:srgbClr val="7030A0"/>
                </a:solidFill>
                <a:latin typeface="Consolas" charset="0"/>
                <a:ea typeface="Consolas" charset="0"/>
                <a:cs typeface="Consolas" charset="0"/>
              </a:rPr>
              <a:t>private</a:t>
            </a:r>
            <a:r>
              <a:rPr lang="en-US" altLang="en-US" sz="2400" dirty="0" smtClean="0">
                <a:solidFill>
                  <a:srgbClr val="7030A0"/>
                </a:solidFill>
                <a:latin typeface="Consolas" charset="0"/>
                <a:ea typeface="Consolas" charset="0"/>
                <a:cs typeface="Consolas" charset="0"/>
              </a:rPr>
              <a:t> </a:t>
            </a:r>
            <a:r>
              <a:rPr lang="en-US" altLang="en-US" sz="2400" dirty="0">
                <a:latin typeface="Consolas" charset="0"/>
                <a:ea typeface="Consolas" charset="0"/>
                <a:cs typeface="Consolas" charset="0"/>
              </a:rPr>
              <a:t>Node&lt;E&gt; tail;</a:t>
            </a:r>
          </a:p>
          <a:p>
            <a:pPr algn="l" eaLnBrk="1" hangingPunct="1">
              <a:lnSpc>
                <a:spcPct val="90000"/>
              </a:lnSpc>
              <a:spcBef>
                <a:spcPct val="0"/>
              </a:spcBef>
            </a:pPr>
            <a:r>
              <a:rPr lang="mr-IN" altLang="en-US" sz="2400" dirty="0" smtClean="0">
                <a:latin typeface="Consolas" charset="0"/>
                <a:ea typeface="Consolas" charset="0"/>
                <a:cs typeface="Consolas" charset="0"/>
              </a:rPr>
              <a:t>  </a:t>
            </a:r>
            <a:r>
              <a:rPr lang="en-US" altLang="en-US" sz="2400" b="1" dirty="0" smtClean="0">
                <a:solidFill>
                  <a:srgbClr val="7030A0"/>
                </a:solidFill>
                <a:latin typeface="Consolas" charset="0"/>
                <a:ea typeface="Consolas" charset="0"/>
                <a:cs typeface="Consolas" charset="0"/>
              </a:rPr>
              <a:t>private</a:t>
            </a:r>
            <a:r>
              <a:rPr lang="en-US" altLang="en-US" sz="2400" dirty="0" smtClean="0">
                <a:solidFill>
                  <a:srgbClr val="7030A0"/>
                </a:solidFill>
                <a:latin typeface="Consolas" charset="0"/>
                <a:ea typeface="Consolas" charset="0"/>
                <a:cs typeface="Consolas" charset="0"/>
              </a:rPr>
              <a:t> </a:t>
            </a:r>
            <a:r>
              <a:rPr lang="en-US" altLang="en-US" sz="2400" b="1" dirty="0" err="1">
                <a:solidFill>
                  <a:srgbClr val="7030A0"/>
                </a:solidFill>
                <a:latin typeface="Consolas" charset="0"/>
                <a:ea typeface="Consolas" charset="0"/>
                <a:cs typeface="Consolas" charset="0"/>
              </a:rPr>
              <a:t>int</a:t>
            </a:r>
            <a:r>
              <a:rPr lang="en-US" altLang="en-US" sz="2400" dirty="0">
                <a:solidFill>
                  <a:srgbClr val="7030A0"/>
                </a:solidFill>
                <a:latin typeface="Consolas" charset="0"/>
                <a:ea typeface="Consolas" charset="0"/>
                <a:cs typeface="Consolas" charset="0"/>
              </a:rPr>
              <a:t> </a:t>
            </a:r>
            <a:r>
              <a:rPr lang="en-US" altLang="en-US" sz="2400" dirty="0">
                <a:latin typeface="Consolas" charset="0"/>
                <a:ea typeface="Consolas" charset="0"/>
                <a:cs typeface="Consolas" charset="0"/>
              </a:rPr>
              <a:t>size;</a:t>
            </a:r>
          </a:p>
          <a:p>
            <a:pPr algn="l" eaLnBrk="1" hangingPunct="1">
              <a:lnSpc>
                <a:spcPct val="90000"/>
              </a:lnSpc>
              <a:spcBef>
                <a:spcPct val="0"/>
              </a:spcBef>
            </a:pPr>
            <a:endParaRPr lang="en-US" altLang="en-US" sz="2400" dirty="0">
              <a:latin typeface="Consolas" charset="0"/>
              <a:ea typeface="Consolas" charset="0"/>
              <a:cs typeface="Consolas" charset="0"/>
            </a:endParaRPr>
          </a:p>
          <a:p>
            <a:pPr algn="l" eaLnBrk="1" hangingPunct="1">
              <a:lnSpc>
                <a:spcPct val="90000"/>
              </a:lnSpc>
              <a:spcBef>
                <a:spcPct val="0"/>
              </a:spcBef>
            </a:pPr>
            <a:r>
              <a:rPr lang="mr-IN" altLang="en-US" sz="2400" dirty="0" smtClean="0">
                <a:latin typeface="Consolas" charset="0"/>
                <a:ea typeface="Consolas" charset="0"/>
                <a:cs typeface="Consolas" charset="0"/>
              </a:rPr>
              <a:t>  </a:t>
            </a:r>
            <a:r>
              <a:rPr lang="en-US" altLang="en-US" sz="2400" b="1" dirty="0" smtClean="0">
                <a:solidFill>
                  <a:srgbClr val="7030A0"/>
                </a:solidFill>
                <a:latin typeface="Consolas" charset="0"/>
                <a:ea typeface="Consolas" charset="0"/>
                <a:cs typeface="Consolas" charset="0"/>
              </a:rPr>
              <a:t>public</a:t>
            </a:r>
            <a:r>
              <a:rPr lang="en-US" altLang="en-US" sz="2400" dirty="0" smtClean="0">
                <a:solidFill>
                  <a:srgbClr val="7030A0"/>
                </a:solidFill>
                <a:latin typeface="Consolas" charset="0"/>
                <a:ea typeface="Consolas" charset="0"/>
                <a:cs typeface="Consolas" charset="0"/>
              </a:rPr>
              <a:t> </a:t>
            </a:r>
            <a:r>
              <a:rPr lang="en-US" altLang="en-US" sz="2400" dirty="0" err="1">
                <a:latin typeface="Consolas" charset="0"/>
                <a:ea typeface="Consolas" charset="0"/>
                <a:cs typeface="Consolas" charset="0"/>
              </a:rPr>
              <a:t>LinkedList</a:t>
            </a:r>
            <a:r>
              <a:rPr lang="en-US" altLang="en-US" sz="2400" dirty="0">
                <a:latin typeface="Consolas" charset="0"/>
                <a:ea typeface="Consolas" charset="0"/>
                <a:cs typeface="Consolas" charset="0"/>
              </a:rPr>
              <a:t>(){</a:t>
            </a:r>
          </a:p>
          <a:p>
            <a:pPr algn="l" eaLnBrk="1" hangingPunct="1">
              <a:lnSpc>
                <a:spcPct val="90000"/>
              </a:lnSpc>
              <a:spcBef>
                <a:spcPct val="0"/>
              </a:spcBef>
            </a:pPr>
            <a:r>
              <a:rPr lang="mr-IN" altLang="en-US" sz="2400" dirty="0" smtClean="0">
                <a:latin typeface="Consolas" charset="0"/>
                <a:ea typeface="Consolas" charset="0"/>
                <a:cs typeface="Consolas" charset="0"/>
              </a:rPr>
              <a:t>    </a:t>
            </a:r>
            <a:r>
              <a:rPr lang="en-US" altLang="en-US" sz="2400" dirty="0" smtClean="0">
                <a:latin typeface="Consolas" charset="0"/>
                <a:ea typeface="Consolas" charset="0"/>
                <a:cs typeface="Consolas" charset="0"/>
              </a:rPr>
              <a:t>head </a:t>
            </a:r>
            <a:r>
              <a:rPr lang="en-US" altLang="en-US" sz="2400" dirty="0">
                <a:latin typeface="Consolas" charset="0"/>
                <a:ea typeface="Consolas" charset="0"/>
                <a:cs typeface="Consolas" charset="0"/>
              </a:rPr>
              <a:t>= </a:t>
            </a:r>
            <a:r>
              <a:rPr lang="en-US" altLang="en-US" sz="2400" b="1" dirty="0">
                <a:solidFill>
                  <a:srgbClr val="7030A0"/>
                </a:solidFill>
                <a:latin typeface="Consolas" charset="0"/>
                <a:ea typeface="Consolas" charset="0"/>
                <a:cs typeface="Consolas" charset="0"/>
              </a:rPr>
              <a:t>null</a:t>
            </a:r>
            <a:r>
              <a:rPr lang="en-US" altLang="en-US" sz="2400" dirty="0">
                <a:latin typeface="Consolas" charset="0"/>
                <a:ea typeface="Consolas" charset="0"/>
                <a:cs typeface="Consolas" charset="0"/>
              </a:rPr>
              <a:t>;</a:t>
            </a:r>
          </a:p>
          <a:p>
            <a:pPr algn="l" eaLnBrk="1" hangingPunct="1">
              <a:lnSpc>
                <a:spcPct val="90000"/>
              </a:lnSpc>
              <a:spcBef>
                <a:spcPct val="0"/>
              </a:spcBef>
            </a:pPr>
            <a:r>
              <a:rPr lang="mr-IN" altLang="en-US" sz="2400" dirty="0" smtClean="0">
                <a:latin typeface="Consolas" charset="0"/>
                <a:ea typeface="Consolas" charset="0"/>
                <a:cs typeface="Consolas" charset="0"/>
              </a:rPr>
              <a:t>    </a:t>
            </a:r>
            <a:r>
              <a:rPr lang="en-US" altLang="en-US" sz="2400" dirty="0" smtClean="0">
                <a:latin typeface="Consolas" charset="0"/>
                <a:ea typeface="Consolas" charset="0"/>
                <a:cs typeface="Consolas" charset="0"/>
              </a:rPr>
              <a:t>tail </a:t>
            </a:r>
            <a:r>
              <a:rPr lang="en-US" altLang="en-US" sz="2400" dirty="0">
                <a:latin typeface="Consolas" charset="0"/>
                <a:ea typeface="Consolas" charset="0"/>
                <a:cs typeface="Consolas" charset="0"/>
              </a:rPr>
              <a:t>= </a:t>
            </a:r>
            <a:r>
              <a:rPr lang="en-US" altLang="en-US" sz="2400" b="1" dirty="0">
                <a:solidFill>
                  <a:srgbClr val="7030A0"/>
                </a:solidFill>
                <a:latin typeface="Consolas" charset="0"/>
                <a:ea typeface="Consolas" charset="0"/>
                <a:cs typeface="Consolas" charset="0"/>
              </a:rPr>
              <a:t>null</a:t>
            </a:r>
            <a:r>
              <a:rPr lang="en-US" altLang="en-US" sz="2400" dirty="0">
                <a:latin typeface="Consolas" charset="0"/>
                <a:ea typeface="Consolas" charset="0"/>
                <a:cs typeface="Consolas" charset="0"/>
              </a:rPr>
              <a:t>;</a:t>
            </a:r>
          </a:p>
          <a:p>
            <a:pPr algn="l" eaLnBrk="1" hangingPunct="1">
              <a:lnSpc>
                <a:spcPct val="90000"/>
              </a:lnSpc>
              <a:spcBef>
                <a:spcPct val="0"/>
              </a:spcBef>
            </a:pPr>
            <a:r>
              <a:rPr lang="mr-IN" altLang="en-US" sz="2400" dirty="0" smtClean="0">
                <a:latin typeface="Consolas" charset="0"/>
                <a:ea typeface="Consolas" charset="0"/>
                <a:cs typeface="Consolas" charset="0"/>
              </a:rPr>
              <a:t>    </a:t>
            </a:r>
            <a:r>
              <a:rPr lang="en-US" altLang="en-US" sz="2400" dirty="0" smtClean="0">
                <a:latin typeface="Consolas" charset="0"/>
                <a:ea typeface="Consolas" charset="0"/>
                <a:cs typeface="Consolas" charset="0"/>
              </a:rPr>
              <a:t>size </a:t>
            </a:r>
            <a:r>
              <a:rPr lang="en-US" altLang="en-US" sz="2400" dirty="0">
                <a:latin typeface="Consolas" charset="0"/>
                <a:ea typeface="Consolas" charset="0"/>
                <a:cs typeface="Consolas" charset="0"/>
              </a:rPr>
              <a:t>= 0;</a:t>
            </a:r>
          </a:p>
          <a:p>
            <a:pPr algn="l" eaLnBrk="1" hangingPunct="1">
              <a:lnSpc>
                <a:spcPct val="90000"/>
              </a:lnSpc>
              <a:spcBef>
                <a:spcPct val="0"/>
              </a:spcBef>
            </a:pPr>
            <a:r>
              <a:rPr lang="mr-IN" altLang="en-US" sz="2400" dirty="0" smtClean="0">
                <a:latin typeface="Consolas" charset="0"/>
                <a:ea typeface="Consolas" charset="0"/>
                <a:cs typeface="Consolas" charset="0"/>
              </a:rPr>
              <a:t>  </a:t>
            </a:r>
            <a:r>
              <a:rPr lang="en-US" altLang="en-US" sz="2400" dirty="0" smtClean="0">
                <a:latin typeface="Consolas" charset="0"/>
                <a:ea typeface="Consolas" charset="0"/>
                <a:cs typeface="Consolas" charset="0"/>
              </a:rPr>
              <a:t>}</a:t>
            </a:r>
            <a:endParaRPr lang="en-US" altLang="en-US" sz="2400" dirty="0">
              <a:latin typeface="Consolas" charset="0"/>
              <a:ea typeface="Consolas" charset="0"/>
              <a:cs typeface="Consolas" charset="0"/>
            </a:endParaRPr>
          </a:p>
          <a:p>
            <a:pPr algn="l" eaLnBrk="1" hangingPunct="1">
              <a:lnSpc>
                <a:spcPct val="90000"/>
              </a:lnSpc>
              <a:spcBef>
                <a:spcPct val="0"/>
              </a:spcBef>
            </a:pPr>
            <a:r>
              <a:rPr lang="en-US" altLang="en-US" sz="2400" dirty="0" smtClean="0">
                <a:latin typeface="Consolas" charset="0"/>
                <a:ea typeface="Consolas" charset="0"/>
                <a:cs typeface="Consolas" charset="0"/>
              </a:rPr>
              <a:t>}</a:t>
            </a:r>
          </a:p>
          <a:p>
            <a:pPr algn="l" eaLnBrk="1" hangingPunct="1">
              <a:lnSpc>
                <a:spcPct val="90000"/>
              </a:lnSpc>
              <a:spcBef>
                <a:spcPct val="0"/>
              </a:spcBef>
            </a:pPr>
            <a:endParaRPr lang="en-US" altLang="en-US" sz="2400" b="1" dirty="0">
              <a:latin typeface="Consolas" charset="0"/>
              <a:ea typeface="Consolas" charset="0"/>
              <a:cs typeface="Consolas" charset="0"/>
            </a:endParaRPr>
          </a:p>
          <a:p>
            <a:pPr algn="l" eaLnBrk="1" hangingPunct="1">
              <a:lnSpc>
                <a:spcPct val="90000"/>
              </a:lnSpc>
              <a:spcBef>
                <a:spcPct val="0"/>
              </a:spcBef>
            </a:pPr>
            <a:r>
              <a:rPr lang="en-US" altLang="en-US" sz="2400" dirty="0" err="1">
                <a:latin typeface="Consolas" charset="0"/>
                <a:ea typeface="Consolas" charset="0"/>
                <a:cs typeface="Consolas" charset="0"/>
              </a:rPr>
              <a:t>LinkedList</a:t>
            </a:r>
            <a:r>
              <a:rPr lang="en-US" altLang="en-US" sz="2400" dirty="0">
                <a:latin typeface="Consolas" charset="0"/>
                <a:ea typeface="Consolas" charset="0"/>
                <a:cs typeface="Consolas" charset="0"/>
              </a:rPr>
              <a:t>&lt;String&gt; list = </a:t>
            </a:r>
            <a:r>
              <a:rPr lang="en-US" altLang="en-US" sz="2400" b="1" dirty="0">
                <a:solidFill>
                  <a:srgbClr val="7030A0"/>
                </a:solidFill>
                <a:latin typeface="Consolas" charset="0"/>
                <a:ea typeface="Consolas" charset="0"/>
                <a:cs typeface="Consolas" charset="0"/>
              </a:rPr>
              <a:t>new</a:t>
            </a:r>
            <a:r>
              <a:rPr lang="en-US" altLang="en-US" sz="2400" dirty="0">
                <a:solidFill>
                  <a:srgbClr val="7030A0"/>
                </a:solidFill>
                <a:latin typeface="Consolas" charset="0"/>
                <a:ea typeface="Consolas" charset="0"/>
                <a:cs typeface="Consolas" charset="0"/>
              </a:rPr>
              <a:t> </a:t>
            </a:r>
            <a:r>
              <a:rPr lang="en-US" altLang="en-US" sz="2400" dirty="0" err="1">
                <a:latin typeface="Consolas" charset="0"/>
                <a:ea typeface="Consolas" charset="0"/>
                <a:cs typeface="Consolas" charset="0"/>
              </a:rPr>
              <a:t>LinkedList</a:t>
            </a:r>
            <a:r>
              <a:rPr lang="en-US" altLang="en-US" sz="2400" dirty="0">
                <a:latin typeface="Consolas" charset="0"/>
                <a:ea typeface="Consolas" charset="0"/>
                <a:cs typeface="Consolas" charset="0"/>
              </a:rPr>
              <a:t>&lt;String&gt;();</a:t>
            </a:r>
          </a:p>
          <a:p>
            <a:pPr algn="l" eaLnBrk="1" hangingPunct="1"/>
            <a:endParaRPr lang="en-US" altLang="en-US" sz="2400" dirty="0">
              <a:latin typeface="Consolas" charset="0"/>
              <a:ea typeface="Consolas" charset="0"/>
              <a:cs typeface="Consolas" charset="0"/>
            </a:endParaRPr>
          </a:p>
        </p:txBody>
      </p:sp>
      <p:sp>
        <p:nvSpPr>
          <p:cNvPr id="25607" name="Rectangle 5"/>
          <p:cNvSpPr>
            <a:spLocks noChangeArrowheads="1"/>
          </p:cNvSpPr>
          <p:nvPr/>
        </p:nvSpPr>
        <p:spPr bwMode="auto">
          <a:xfrm>
            <a:off x="7239000" y="1285082"/>
            <a:ext cx="4724400" cy="1905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25608" name="Line 7"/>
          <p:cNvSpPr>
            <a:spLocks noChangeShapeType="1"/>
          </p:cNvSpPr>
          <p:nvPr/>
        </p:nvSpPr>
        <p:spPr bwMode="auto">
          <a:xfrm>
            <a:off x="7239000" y="1742282"/>
            <a:ext cx="472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9" name="Text Box 8"/>
          <p:cNvSpPr txBox="1">
            <a:spLocks noChangeArrowheads="1"/>
          </p:cNvSpPr>
          <p:nvPr/>
        </p:nvSpPr>
        <p:spPr bwMode="auto">
          <a:xfrm>
            <a:off x="8582026" y="1285082"/>
            <a:ext cx="2009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sz="2400">
                <a:latin typeface="Courier New" charset="0"/>
              </a:rPr>
              <a:t>LinkedList</a:t>
            </a:r>
          </a:p>
        </p:txBody>
      </p:sp>
      <p:sp>
        <p:nvSpPr>
          <p:cNvPr id="25610" name="Text Box 9"/>
          <p:cNvSpPr txBox="1">
            <a:spLocks noChangeArrowheads="1"/>
          </p:cNvSpPr>
          <p:nvPr/>
        </p:nvSpPr>
        <p:spPr bwMode="auto">
          <a:xfrm>
            <a:off x="7769087" y="1882687"/>
            <a:ext cx="325762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l" eaLnBrk="1" hangingPunct="1"/>
            <a:r>
              <a:rPr lang="en-US" altLang="en-US" sz="2400" dirty="0">
                <a:latin typeface="Courier New" charset="0"/>
              </a:rPr>
              <a:t>h</a:t>
            </a:r>
            <a:r>
              <a:rPr lang="en-US" altLang="en-US" sz="2400" dirty="0" smtClean="0">
                <a:latin typeface="Courier New" charset="0"/>
              </a:rPr>
              <a:t>ead</a:t>
            </a:r>
            <a:r>
              <a:rPr lang="mr-IN" altLang="en-US" sz="2400" dirty="0" smtClean="0">
                <a:latin typeface="Courier New" charset="0"/>
              </a:rPr>
              <a:t>  </a:t>
            </a:r>
            <a:r>
              <a:rPr lang="en-US" altLang="en-US" sz="2400" dirty="0" smtClean="0">
                <a:latin typeface="Courier New" charset="0"/>
              </a:rPr>
              <a:t>       size</a:t>
            </a:r>
            <a:endParaRPr lang="en-US" altLang="en-US" sz="2400" dirty="0">
              <a:latin typeface="Courier New" charset="0"/>
            </a:endParaRPr>
          </a:p>
          <a:p>
            <a:pPr algn="l" eaLnBrk="1" hangingPunct="1"/>
            <a:endParaRPr lang="en-US" altLang="en-US" sz="2400" dirty="0">
              <a:latin typeface="Courier New" charset="0"/>
            </a:endParaRPr>
          </a:p>
          <a:p>
            <a:pPr algn="l" eaLnBrk="1" hangingPunct="1"/>
            <a:r>
              <a:rPr lang="en-US" altLang="en-US" sz="2400" dirty="0">
                <a:latin typeface="Courier New" charset="0"/>
              </a:rPr>
              <a:t>t</a:t>
            </a:r>
            <a:r>
              <a:rPr lang="en-US" altLang="en-US" sz="2400" dirty="0" smtClean="0">
                <a:latin typeface="Courier New" charset="0"/>
              </a:rPr>
              <a:t>ail</a:t>
            </a:r>
            <a:r>
              <a:rPr lang="mr-IN" altLang="en-US" sz="2400" dirty="0" smtClean="0">
                <a:latin typeface="Courier New" charset="0"/>
              </a:rPr>
              <a:t>  </a:t>
            </a:r>
            <a:endParaRPr lang="en-US" altLang="en-US" sz="2400" dirty="0">
              <a:latin typeface="Courier New" charset="0"/>
            </a:endParaRPr>
          </a:p>
        </p:txBody>
      </p:sp>
      <p:sp>
        <p:nvSpPr>
          <p:cNvPr id="25611" name="Text Box 11"/>
          <p:cNvSpPr txBox="1">
            <a:spLocks noChangeArrowheads="1"/>
          </p:cNvSpPr>
          <p:nvPr/>
        </p:nvSpPr>
        <p:spPr bwMode="auto">
          <a:xfrm>
            <a:off x="8851900" y="1818482"/>
            <a:ext cx="7493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null</a:t>
            </a:r>
          </a:p>
        </p:txBody>
      </p:sp>
      <p:sp>
        <p:nvSpPr>
          <p:cNvPr id="25612" name="Text Box 12"/>
          <p:cNvSpPr txBox="1">
            <a:spLocks noChangeArrowheads="1"/>
          </p:cNvSpPr>
          <p:nvPr/>
        </p:nvSpPr>
        <p:spPr bwMode="auto">
          <a:xfrm>
            <a:off x="8851900" y="2580482"/>
            <a:ext cx="7493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null</a:t>
            </a:r>
          </a:p>
        </p:txBody>
      </p:sp>
      <p:sp>
        <p:nvSpPr>
          <p:cNvPr id="25613" name="Text Box 13"/>
          <p:cNvSpPr txBox="1">
            <a:spLocks noChangeArrowheads="1"/>
          </p:cNvSpPr>
          <p:nvPr/>
        </p:nvSpPr>
        <p:spPr bwMode="auto">
          <a:xfrm>
            <a:off x="11266488" y="1823246"/>
            <a:ext cx="392112"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0</a:t>
            </a:r>
          </a:p>
        </p:txBody>
      </p:sp>
    </p:spTree>
    <p:extLst>
      <p:ext uri="{BB962C8B-B14F-4D97-AF65-F5344CB8AC3E}">
        <p14:creationId xmlns:p14="http://schemas.microsoft.com/office/powerpoint/2010/main" val="1697878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pPr eaLnBrk="1" hangingPunct="1"/>
            <a:r>
              <a:rPr lang="en-US" altLang="en-US"/>
              <a:t>Writing Methods</a:t>
            </a:r>
          </a:p>
        </p:txBody>
      </p:sp>
      <p:sp>
        <p:nvSpPr>
          <p:cNvPr id="26630" name="Rectangle 3"/>
          <p:cNvSpPr>
            <a:spLocks noGrp="1" noChangeArrowheads="1"/>
          </p:cNvSpPr>
          <p:nvPr>
            <p:ph type="body" idx="1"/>
          </p:nvPr>
        </p:nvSpPr>
        <p:spPr/>
        <p:txBody>
          <a:bodyPr/>
          <a:lstStyle/>
          <a:p>
            <a:pPr eaLnBrk="1" hangingPunct="1"/>
            <a:r>
              <a:rPr lang="en-US" altLang="en-US"/>
              <a:t>When trying to code methods for Linked Lists </a:t>
            </a:r>
            <a:r>
              <a:rPr lang="en-US" altLang="en-US" b="1" i="1"/>
              <a:t>draw pictures!</a:t>
            </a:r>
          </a:p>
          <a:p>
            <a:pPr lvl="1" eaLnBrk="1" hangingPunct="1"/>
            <a:r>
              <a:rPr lang="en-US" altLang="en-US"/>
              <a:t>If you don't draw pictures of what you are trying to do it is very easy to make mistakes!</a:t>
            </a:r>
          </a:p>
          <a:p>
            <a:pPr lvl="1" eaLnBrk="1" hangingPunct="1"/>
            <a:endParaRPr lang="en-US" altLang="en-US"/>
          </a:p>
        </p:txBody>
      </p:sp>
      <p:pic>
        <p:nvPicPr>
          <p:cNvPr id="2663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733800"/>
            <a:ext cx="2057400"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2" name="Line 6"/>
          <p:cNvSpPr>
            <a:spLocks noChangeShapeType="1"/>
          </p:cNvSpPr>
          <p:nvPr/>
        </p:nvSpPr>
        <p:spPr bwMode="auto">
          <a:xfrm>
            <a:off x="4800600" y="4648200"/>
            <a:ext cx="1066800" cy="0"/>
          </a:xfrm>
          <a:prstGeom prst="line">
            <a:avLst/>
          </a:prstGeom>
          <a:noFill/>
          <a:ln w="1270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2663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3352801"/>
            <a:ext cx="26670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9248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pPr eaLnBrk="1" hangingPunct="1"/>
            <a:r>
              <a:rPr lang="en-US" altLang="en-US"/>
              <a:t>add method</a:t>
            </a:r>
          </a:p>
        </p:txBody>
      </p:sp>
      <p:sp>
        <p:nvSpPr>
          <p:cNvPr id="27654" name="Rectangle 3"/>
          <p:cNvSpPr>
            <a:spLocks noGrp="1" noChangeArrowheads="1"/>
          </p:cNvSpPr>
          <p:nvPr>
            <p:ph type="body" idx="1"/>
          </p:nvPr>
        </p:nvSpPr>
        <p:spPr/>
        <p:txBody>
          <a:bodyPr/>
          <a:lstStyle/>
          <a:p>
            <a:pPr eaLnBrk="1" hangingPunct="1"/>
            <a:r>
              <a:rPr lang="en-US" altLang="en-US"/>
              <a:t>add to the end of list</a:t>
            </a:r>
          </a:p>
          <a:p>
            <a:pPr eaLnBrk="1" hangingPunct="1"/>
            <a:r>
              <a:rPr lang="en-US" altLang="en-US"/>
              <a:t>special case if empty</a:t>
            </a:r>
          </a:p>
          <a:p>
            <a:pPr eaLnBrk="1" hangingPunct="1"/>
            <a:r>
              <a:rPr lang="en-US" altLang="en-US"/>
              <a:t>steps on following slides</a:t>
            </a:r>
          </a:p>
          <a:p>
            <a:pPr eaLnBrk="1" hangingPunct="1"/>
            <a:r>
              <a:rPr lang="en-US" altLang="en-US"/>
              <a:t>public void add(Object obj)</a:t>
            </a:r>
          </a:p>
          <a:p>
            <a:pPr eaLnBrk="1" hangingPunct="1"/>
            <a:endParaRPr lang="en-US" altLang="en-US"/>
          </a:p>
        </p:txBody>
      </p:sp>
    </p:spTree>
    <p:extLst>
      <p:ext uri="{BB962C8B-B14F-4D97-AF65-F5344CB8AC3E}">
        <p14:creationId xmlns:p14="http://schemas.microsoft.com/office/powerpoint/2010/main" val="81226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p:txBody>
          <a:bodyPr/>
          <a:lstStyle/>
          <a:p>
            <a:r>
              <a:rPr lang="en-US" altLang="en-US" smtClean="0"/>
              <a:t>Add Element - List Empty (Before)</a:t>
            </a:r>
            <a:endParaRPr lang="en-US" altLang="en-US"/>
          </a:p>
        </p:txBody>
      </p:sp>
      <p:sp>
        <p:nvSpPr>
          <p:cNvPr id="3" name="Content Placeholder 2"/>
          <p:cNvSpPr>
            <a:spLocks noGrp="1"/>
          </p:cNvSpPr>
          <p:nvPr>
            <p:ph idx="1"/>
          </p:nvPr>
        </p:nvSpPr>
        <p:spPr/>
        <p:txBody>
          <a:bodyPr/>
          <a:lstStyle/>
          <a:p>
            <a:endParaRPr lang="en-US"/>
          </a:p>
        </p:txBody>
      </p:sp>
      <p:sp>
        <p:nvSpPr>
          <p:cNvPr id="28678" name="Text Box 4"/>
          <p:cNvSpPr txBox="1">
            <a:spLocks noChangeArrowheads="1"/>
          </p:cNvSpPr>
          <p:nvPr/>
        </p:nvSpPr>
        <p:spPr bwMode="auto">
          <a:xfrm>
            <a:off x="4336834" y="609601"/>
            <a:ext cx="359431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dirty="0"/>
          </a:p>
          <a:p>
            <a:pPr eaLnBrk="1" hangingPunct="1"/>
            <a:r>
              <a:rPr lang="en-US" altLang="en-US" dirty="0" smtClean="0"/>
              <a:t>head</a:t>
            </a:r>
            <a:r>
              <a:rPr lang="mr-IN" altLang="en-US" dirty="0" smtClean="0"/>
              <a:t>    </a:t>
            </a:r>
            <a:r>
              <a:rPr lang="en-US" altLang="en-US" dirty="0" smtClean="0"/>
              <a:t>tail</a:t>
            </a:r>
            <a:r>
              <a:rPr lang="mr-IN" altLang="en-US" dirty="0" smtClean="0"/>
              <a:t>    </a:t>
            </a:r>
            <a:r>
              <a:rPr lang="en-US" altLang="en-US" dirty="0" smtClean="0"/>
              <a:t>size</a:t>
            </a:r>
            <a:endParaRPr lang="en-US" altLang="en-US" dirty="0"/>
          </a:p>
          <a:p>
            <a:pPr eaLnBrk="1" hangingPunct="1"/>
            <a:endParaRPr lang="en-US" altLang="en-US" dirty="0"/>
          </a:p>
        </p:txBody>
      </p:sp>
      <p:sp>
        <p:nvSpPr>
          <p:cNvPr id="28679" name="Text Box 5"/>
          <p:cNvSpPr txBox="1">
            <a:spLocks noChangeArrowheads="1"/>
          </p:cNvSpPr>
          <p:nvPr/>
        </p:nvSpPr>
        <p:spPr bwMode="auto">
          <a:xfrm>
            <a:off x="3733800" y="1768475"/>
            <a:ext cx="7493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null</a:t>
            </a:r>
          </a:p>
        </p:txBody>
      </p:sp>
      <p:sp>
        <p:nvSpPr>
          <p:cNvPr id="28680" name="Text Box 6"/>
          <p:cNvSpPr txBox="1">
            <a:spLocks noChangeArrowheads="1"/>
          </p:cNvSpPr>
          <p:nvPr/>
        </p:nvSpPr>
        <p:spPr bwMode="auto">
          <a:xfrm>
            <a:off x="5486400" y="1768475"/>
            <a:ext cx="7493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null</a:t>
            </a:r>
          </a:p>
        </p:txBody>
      </p:sp>
      <p:sp>
        <p:nvSpPr>
          <p:cNvPr id="28681" name="Text Box 7"/>
          <p:cNvSpPr txBox="1">
            <a:spLocks noChangeArrowheads="1"/>
          </p:cNvSpPr>
          <p:nvPr/>
        </p:nvSpPr>
        <p:spPr bwMode="auto">
          <a:xfrm>
            <a:off x="7315201" y="1763714"/>
            <a:ext cx="392113"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0</a:t>
            </a:r>
          </a:p>
        </p:txBody>
      </p:sp>
      <p:grpSp>
        <p:nvGrpSpPr>
          <p:cNvPr id="28682" name="Group 23"/>
          <p:cNvGrpSpPr>
            <a:grpSpLocks/>
          </p:cNvGrpSpPr>
          <p:nvPr/>
        </p:nvGrpSpPr>
        <p:grpSpPr bwMode="auto">
          <a:xfrm>
            <a:off x="1900238" y="3429000"/>
            <a:ext cx="1833562" cy="2057400"/>
            <a:chOff x="237" y="2160"/>
            <a:chExt cx="1155" cy="1296"/>
          </a:xfrm>
        </p:grpSpPr>
        <p:sp>
          <p:nvSpPr>
            <p:cNvPr id="28683" name="Text Box 15"/>
            <p:cNvSpPr txBox="1">
              <a:spLocks noChangeArrowheads="1"/>
            </p:cNvSpPr>
            <p:nvPr/>
          </p:nvSpPr>
          <p:spPr bwMode="auto">
            <a:xfrm>
              <a:off x="237" y="2160"/>
              <a:ext cx="1155" cy="6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a:t>Object</a:t>
              </a:r>
            </a:p>
            <a:p>
              <a:pPr algn="ctr" eaLnBrk="1" hangingPunct="1"/>
              <a:endParaRPr lang="en-US" altLang="en-US"/>
            </a:p>
          </p:txBody>
        </p:sp>
        <p:sp>
          <p:nvSpPr>
            <p:cNvPr id="28684" name="Line 18"/>
            <p:cNvSpPr>
              <a:spLocks noChangeShapeType="1"/>
            </p:cNvSpPr>
            <p:nvPr/>
          </p:nvSpPr>
          <p:spPr bwMode="auto">
            <a:xfrm>
              <a:off x="240" y="2544"/>
              <a:ext cx="110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5" name="Text Box 19"/>
            <p:cNvSpPr txBox="1">
              <a:spLocks noChangeArrowheads="1"/>
            </p:cNvSpPr>
            <p:nvPr/>
          </p:nvSpPr>
          <p:spPr bwMode="auto">
            <a:xfrm>
              <a:off x="326" y="3065"/>
              <a:ext cx="54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item</a:t>
              </a:r>
            </a:p>
          </p:txBody>
        </p:sp>
        <p:sp>
          <p:nvSpPr>
            <p:cNvPr id="28686" name="Rectangle 20"/>
            <p:cNvSpPr>
              <a:spLocks noChangeArrowheads="1"/>
            </p:cNvSpPr>
            <p:nvPr/>
          </p:nvSpPr>
          <p:spPr bwMode="auto">
            <a:xfrm>
              <a:off x="912" y="3072"/>
              <a:ext cx="384" cy="3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28687" name="Line 21"/>
            <p:cNvSpPr>
              <a:spLocks noChangeShapeType="1"/>
            </p:cNvSpPr>
            <p:nvPr/>
          </p:nvSpPr>
          <p:spPr bwMode="auto">
            <a:xfrm flipV="1">
              <a:off x="1104" y="2832"/>
              <a:ext cx="0" cy="48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521820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altLang="en-US" smtClean="0"/>
              <a:t>Add Element - List Empty (After)</a:t>
            </a:r>
            <a:endParaRPr lang="en-US" altLang="en-US"/>
          </a:p>
        </p:txBody>
      </p:sp>
      <p:sp>
        <p:nvSpPr>
          <p:cNvPr id="3" name="Content Placeholder 2"/>
          <p:cNvSpPr>
            <a:spLocks noGrp="1"/>
          </p:cNvSpPr>
          <p:nvPr>
            <p:ph idx="1"/>
          </p:nvPr>
        </p:nvSpPr>
        <p:spPr/>
        <p:txBody>
          <a:bodyPr/>
          <a:lstStyle/>
          <a:p>
            <a:endParaRPr lang="en-US"/>
          </a:p>
        </p:txBody>
      </p:sp>
      <p:sp>
        <p:nvSpPr>
          <p:cNvPr id="29702" name="Text Box 4"/>
          <p:cNvSpPr txBox="1">
            <a:spLocks noChangeArrowheads="1"/>
          </p:cNvSpPr>
          <p:nvPr/>
        </p:nvSpPr>
        <p:spPr bwMode="auto">
          <a:xfrm>
            <a:off x="4336834" y="609601"/>
            <a:ext cx="359431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dirty="0"/>
          </a:p>
          <a:p>
            <a:pPr eaLnBrk="1" hangingPunct="1"/>
            <a:r>
              <a:rPr lang="en-US" altLang="en-US" dirty="0" smtClean="0"/>
              <a:t>head</a:t>
            </a:r>
            <a:r>
              <a:rPr lang="mr-IN" altLang="en-US" dirty="0" smtClean="0"/>
              <a:t>    </a:t>
            </a:r>
            <a:r>
              <a:rPr lang="en-US" altLang="en-US" dirty="0" smtClean="0"/>
              <a:t>tail</a:t>
            </a:r>
            <a:r>
              <a:rPr lang="mr-IN" altLang="en-US" dirty="0" smtClean="0"/>
              <a:t>    </a:t>
            </a:r>
            <a:r>
              <a:rPr lang="en-US" altLang="en-US" dirty="0" smtClean="0"/>
              <a:t>size</a:t>
            </a:r>
            <a:endParaRPr lang="en-US" altLang="en-US" dirty="0"/>
          </a:p>
          <a:p>
            <a:pPr eaLnBrk="1" hangingPunct="1"/>
            <a:endParaRPr lang="en-US" altLang="en-US" dirty="0"/>
          </a:p>
        </p:txBody>
      </p:sp>
      <p:sp>
        <p:nvSpPr>
          <p:cNvPr id="29703" name="Text Box 5"/>
          <p:cNvSpPr txBox="1">
            <a:spLocks noChangeArrowheads="1"/>
          </p:cNvSpPr>
          <p:nvPr/>
        </p:nvSpPr>
        <p:spPr bwMode="auto">
          <a:xfrm>
            <a:off x="3733801" y="1768475"/>
            <a:ext cx="587375"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29704" name="Text Box 6"/>
          <p:cNvSpPr txBox="1">
            <a:spLocks noChangeArrowheads="1"/>
          </p:cNvSpPr>
          <p:nvPr/>
        </p:nvSpPr>
        <p:spPr bwMode="auto">
          <a:xfrm>
            <a:off x="5486400" y="1768475"/>
            <a:ext cx="48895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29705" name="Text Box 7"/>
          <p:cNvSpPr txBox="1">
            <a:spLocks noChangeArrowheads="1"/>
          </p:cNvSpPr>
          <p:nvPr/>
        </p:nvSpPr>
        <p:spPr bwMode="auto">
          <a:xfrm>
            <a:off x="7239000" y="1752600"/>
            <a:ext cx="9144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1 </a:t>
            </a:r>
          </a:p>
        </p:txBody>
      </p:sp>
      <p:sp>
        <p:nvSpPr>
          <p:cNvPr id="29706" name="Text Box 8"/>
          <p:cNvSpPr txBox="1">
            <a:spLocks noChangeArrowheads="1"/>
          </p:cNvSpPr>
          <p:nvPr/>
        </p:nvSpPr>
        <p:spPr bwMode="auto">
          <a:xfrm>
            <a:off x="1524000" y="34290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29707" name="Text Box 10"/>
          <p:cNvSpPr txBox="1">
            <a:spLocks noChangeArrowheads="1"/>
          </p:cNvSpPr>
          <p:nvPr/>
        </p:nvSpPr>
        <p:spPr bwMode="auto">
          <a:xfrm>
            <a:off x="1900238" y="3429001"/>
            <a:ext cx="1833562" cy="9541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a:t>String</a:t>
            </a:r>
          </a:p>
          <a:p>
            <a:pPr algn="ctr" eaLnBrk="1" hangingPunct="1"/>
            <a:endParaRPr lang="en-US" altLang="en-US"/>
          </a:p>
        </p:txBody>
      </p:sp>
      <p:sp>
        <p:nvSpPr>
          <p:cNvPr id="29708" name="Line 11"/>
          <p:cNvSpPr>
            <a:spLocks noChangeShapeType="1"/>
          </p:cNvSpPr>
          <p:nvPr/>
        </p:nvSpPr>
        <p:spPr bwMode="auto">
          <a:xfrm>
            <a:off x="1905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9709" name="Group 15"/>
          <p:cNvGrpSpPr>
            <a:grpSpLocks/>
          </p:cNvGrpSpPr>
          <p:nvPr/>
        </p:nvGrpSpPr>
        <p:grpSpPr bwMode="auto">
          <a:xfrm>
            <a:off x="3733800" y="3036888"/>
            <a:ext cx="4419600" cy="2246312"/>
            <a:chOff x="1392" y="1913"/>
            <a:chExt cx="2784" cy="1415"/>
          </a:xfrm>
        </p:grpSpPr>
        <p:sp>
          <p:nvSpPr>
            <p:cNvPr id="29712" name="Text Box 16"/>
            <p:cNvSpPr txBox="1">
              <a:spLocks noChangeArrowheads="1"/>
            </p:cNvSpPr>
            <p:nvPr/>
          </p:nvSpPr>
          <p:spPr bwMode="auto">
            <a:xfrm>
              <a:off x="1622" y="1913"/>
              <a:ext cx="11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29713" name="Text Box 17"/>
            <p:cNvSpPr txBox="1">
              <a:spLocks noChangeArrowheads="1"/>
            </p:cNvSpPr>
            <p:nvPr/>
          </p:nvSpPr>
          <p:spPr bwMode="auto">
            <a:xfrm>
              <a:off x="1859" y="1913"/>
              <a:ext cx="2317" cy="141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dirty="0"/>
                <a:t>Node</a:t>
              </a:r>
            </a:p>
            <a:p>
              <a:pPr algn="ctr" eaLnBrk="1" hangingPunct="1"/>
              <a:endParaRPr lang="en-US" altLang="en-US" dirty="0"/>
            </a:p>
            <a:p>
              <a:pPr eaLnBrk="1" hangingPunct="1"/>
              <a:r>
                <a:rPr lang="en-US" altLang="en-US" dirty="0" err="1" smtClean="0"/>
                <a:t>myData</a:t>
              </a:r>
              <a:r>
                <a:rPr lang="mr-IN" altLang="en-US" dirty="0" smtClean="0"/>
                <a:t>  </a:t>
              </a:r>
              <a:r>
                <a:rPr lang="en-US" altLang="en-US" dirty="0" err="1" smtClean="0"/>
                <a:t>myNext</a:t>
              </a:r>
              <a:endParaRPr lang="en-US" altLang="en-US" dirty="0"/>
            </a:p>
            <a:p>
              <a:pPr algn="ctr" eaLnBrk="1" hangingPunct="1"/>
              <a:endParaRPr lang="en-US" altLang="en-US" dirty="0"/>
            </a:p>
            <a:p>
              <a:pPr algn="ctr" eaLnBrk="1" hangingPunct="1"/>
              <a:endParaRPr lang="en-US" altLang="en-US" dirty="0"/>
            </a:p>
          </p:txBody>
        </p:sp>
        <p:sp>
          <p:nvSpPr>
            <p:cNvPr id="29714" name="Line 18"/>
            <p:cNvSpPr>
              <a:spLocks noChangeShapeType="1"/>
            </p:cNvSpPr>
            <p:nvPr/>
          </p:nvSpPr>
          <p:spPr bwMode="auto">
            <a:xfrm>
              <a:off x="1872" y="2256"/>
              <a:ext cx="230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5" name="Text Box 19"/>
            <p:cNvSpPr txBox="1">
              <a:spLocks noChangeArrowheads="1"/>
            </p:cNvSpPr>
            <p:nvPr/>
          </p:nvSpPr>
          <p:spPr bwMode="auto">
            <a:xfrm>
              <a:off x="3216" y="2928"/>
              <a:ext cx="472" cy="33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null</a:t>
              </a:r>
            </a:p>
          </p:txBody>
        </p:sp>
        <p:sp>
          <p:nvSpPr>
            <p:cNvPr id="29716" name="Text Box 20"/>
            <p:cNvSpPr txBox="1">
              <a:spLocks noChangeArrowheads="1"/>
            </p:cNvSpPr>
            <p:nvPr/>
          </p:nvSpPr>
          <p:spPr bwMode="auto">
            <a:xfrm>
              <a:off x="2064" y="2976"/>
              <a:ext cx="432" cy="33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29717" name="Line 21"/>
            <p:cNvSpPr>
              <a:spLocks noChangeShapeType="1"/>
            </p:cNvSpPr>
            <p:nvPr/>
          </p:nvSpPr>
          <p:spPr bwMode="auto">
            <a:xfrm flipH="1" flipV="1">
              <a:off x="1392" y="2544"/>
              <a:ext cx="912" cy="624"/>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9710" name="Line 22"/>
          <p:cNvSpPr>
            <a:spLocks noChangeShapeType="1"/>
          </p:cNvSpPr>
          <p:nvPr/>
        </p:nvSpPr>
        <p:spPr bwMode="auto">
          <a:xfrm>
            <a:off x="3962400" y="1981200"/>
            <a:ext cx="1066800" cy="10668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1" name="Line 23"/>
          <p:cNvSpPr>
            <a:spLocks noChangeShapeType="1"/>
          </p:cNvSpPr>
          <p:nvPr/>
        </p:nvSpPr>
        <p:spPr bwMode="auto">
          <a:xfrm>
            <a:off x="5791200" y="2057400"/>
            <a:ext cx="0" cy="9906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713933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p:txBody>
          <a:bodyPr/>
          <a:lstStyle/>
          <a:p>
            <a:r>
              <a:rPr lang="en-US" altLang="en-US" smtClean="0"/>
              <a:t>Add Element - List Not Empty (Before)</a:t>
            </a:r>
            <a:endParaRPr lang="en-US" altLang="en-US"/>
          </a:p>
        </p:txBody>
      </p:sp>
      <p:sp>
        <p:nvSpPr>
          <p:cNvPr id="3" name="Content Placeholder 2"/>
          <p:cNvSpPr>
            <a:spLocks noGrp="1"/>
          </p:cNvSpPr>
          <p:nvPr>
            <p:ph idx="1"/>
          </p:nvPr>
        </p:nvSpPr>
        <p:spPr/>
        <p:txBody>
          <a:bodyPr/>
          <a:lstStyle/>
          <a:p>
            <a:endParaRPr lang="en-US"/>
          </a:p>
        </p:txBody>
      </p:sp>
      <p:sp>
        <p:nvSpPr>
          <p:cNvPr id="30726" name="Text Box 4"/>
          <p:cNvSpPr txBox="1">
            <a:spLocks noChangeArrowheads="1"/>
          </p:cNvSpPr>
          <p:nvPr/>
        </p:nvSpPr>
        <p:spPr bwMode="auto">
          <a:xfrm>
            <a:off x="1828801" y="1373189"/>
            <a:ext cx="587375"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30727" name="Text Box 5"/>
          <p:cNvSpPr txBox="1">
            <a:spLocks noChangeArrowheads="1"/>
          </p:cNvSpPr>
          <p:nvPr/>
        </p:nvSpPr>
        <p:spPr bwMode="auto">
          <a:xfrm>
            <a:off x="3581400" y="1373189"/>
            <a:ext cx="488950"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30728" name="Text Box 6"/>
          <p:cNvSpPr txBox="1">
            <a:spLocks noChangeArrowheads="1"/>
          </p:cNvSpPr>
          <p:nvPr/>
        </p:nvSpPr>
        <p:spPr bwMode="auto">
          <a:xfrm>
            <a:off x="5334000" y="1357314"/>
            <a:ext cx="914400"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1 </a:t>
            </a:r>
          </a:p>
        </p:txBody>
      </p:sp>
      <p:sp>
        <p:nvSpPr>
          <p:cNvPr id="30729" name="Text Box 7"/>
          <p:cNvSpPr txBox="1">
            <a:spLocks noChangeArrowheads="1"/>
          </p:cNvSpPr>
          <p:nvPr/>
        </p:nvSpPr>
        <p:spPr bwMode="auto">
          <a:xfrm>
            <a:off x="-1905000" y="303371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30730" name="Text Box 9"/>
          <p:cNvSpPr txBox="1">
            <a:spLocks noChangeArrowheads="1"/>
          </p:cNvSpPr>
          <p:nvPr/>
        </p:nvSpPr>
        <p:spPr bwMode="auto">
          <a:xfrm>
            <a:off x="2895601" y="4953001"/>
            <a:ext cx="1833563" cy="9541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a:t>String</a:t>
            </a:r>
          </a:p>
          <a:p>
            <a:pPr algn="ctr" eaLnBrk="1" hangingPunct="1"/>
            <a:endParaRPr lang="en-US" altLang="en-US"/>
          </a:p>
        </p:txBody>
      </p:sp>
      <p:sp>
        <p:nvSpPr>
          <p:cNvPr id="30732" name="Text Box 15"/>
          <p:cNvSpPr txBox="1">
            <a:spLocks noChangeArrowheads="1"/>
          </p:cNvSpPr>
          <p:nvPr/>
        </p:nvSpPr>
        <p:spPr bwMode="auto">
          <a:xfrm>
            <a:off x="2193925" y="26416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30733" name="Text Box 16"/>
          <p:cNvSpPr txBox="1">
            <a:spLocks noChangeArrowheads="1"/>
          </p:cNvSpPr>
          <p:nvPr/>
        </p:nvSpPr>
        <p:spPr bwMode="auto">
          <a:xfrm>
            <a:off x="2570164" y="2641600"/>
            <a:ext cx="3678237" cy="181588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dirty="0"/>
              <a:t>Node</a:t>
            </a:r>
          </a:p>
          <a:p>
            <a:pPr algn="ctr" eaLnBrk="1" hangingPunct="1"/>
            <a:r>
              <a:rPr lang="en-US" altLang="en-US" dirty="0" err="1" smtClean="0"/>
              <a:t>myData</a:t>
            </a:r>
            <a:r>
              <a:rPr lang="mr-IN" altLang="en-US" dirty="0" smtClean="0"/>
              <a:t>  </a:t>
            </a:r>
            <a:r>
              <a:rPr lang="en-US" altLang="en-US" dirty="0" err="1" smtClean="0"/>
              <a:t>myNext</a:t>
            </a:r>
            <a:endParaRPr lang="en-US" altLang="en-US" dirty="0"/>
          </a:p>
          <a:p>
            <a:pPr algn="ctr" eaLnBrk="1" hangingPunct="1"/>
            <a:endParaRPr lang="en-US" altLang="en-US" dirty="0"/>
          </a:p>
          <a:p>
            <a:pPr algn="ctr" eaLnBrk="1" hangingPunct="1"/>
            <a:endParaRPr lang="en-US" altLang="en-US" dirty="0"/>
          </a:p>
        </p:txBody>
      </p:sp>
      <p:sp>
        <p:nvSpPr>
          <p:cNvPr id="30734" name="Line 17"/>
          <p:cNvSpPr>
            <a:spLocks noChangeShapeType="1"/>
          </p:cNvSpPr>
          <p:nvPr/>
        </p:nvSpPr>
        <p:spPr bwMode="auto">
          <a:xfrm>
            <a:off x="2590800" y="3186113"/>
            <a:ext cx="365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5" name="Text Box 18"/>
          <p:cNvSpPr txBox="1">
            <a:spLocks noChangeArrowheads="1"/>
          </p:cNvSpPr>
          <p:nvPr/>
        </p:nvSpPr>
        <p:spPr bwMode="auto">
          <a:xfrm>
            <a:off x="4953000" y="3657600"/>
            <a:ext cx="7493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null</a:t>
            </a:r>
          </a:p>
        </p:txBody>
      </p:sp>
      <p:sp>
        <p:nvSpPr>
          <p:cNvPr id="30736" name="Text Box 19"/>
          <p:cNvSpPr txBox="1">
            <a:spLocks noChangeArrowheads="1"/>
          </p:cNvSpPr>
          <p:nvPr/>
        </p:nvSpPr>
        <p:spPr bwMode="auto">
          <a:xfrm>
            <a:off x="3200400" y="3733800"/>
            <a:ext cx="6858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30737" name="Line 21"/>
          <p:cNvSpPr>
            <a:spLocks noChangeShapeType="1"/>
          </p:cNvSpPr>
          <p:nvPr/>
        </p:nvSpPr>
        <p:spPr bwMode="auto">
          <a:xfrm>
            <a:off x="2057400" y="1585913"/>
            <a:ext cx="1066800" cy="10668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8" name="Line 22"/>
          <p:cNvSpPr>
            <a:spLocks noChangeShapeType="1"/>
          </p:cNvSpPr>
          <p:nvPr/>
        </p:nvSpPr>
        <p:spPr bwMode="auto">
          <a:xfrm>
            <a:off x="3886200" y="1662113"/>
            <a:ext cx="0" cy="9906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9" name="Text Box 23"/>
          <p:cNvSpPr txBox="1">
            <a:spLocks noChangeArrowheads="1"/>
          </p:cNvSpPr>
          <p:nvPr/>
        </p:nvSpPr>
        <p:spPr bwMode="auto">
          <a:xfrm>
            <a:off x="2431898" y="838201"/>
            <a:ext cx="35942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dirty="0" smtClean="0"/>
              <a:t>head</a:t>
            </a:r>
            <a:r>
              <a:rPr lang="mr-IN" altLang="en-US" dirty="0" smtClean="0"/>
              <a:t>    </a:t>
            </a:r>
            <a:r>
              <a:rPr lang="en-US" altLang="en-US" dirty="0" smtClean="0"/>
              <a:t>tail</a:t>
            </a:r>
            <a:r>
              <a:rPr lang="mr-IN" altLang="en-US" dirty="0" smtClean="0"/>
              <a:t>    </a:t>
            </a:r>
            <a:r>
              <a:rPr lang="en-US" altLang="en-US" dirty="0" smtClean="0"/>
              <a:t>size</a:t>
            </a:r>
            <a:endParaRPr lang="en-US" altLang="en-US" dirty="0"/>
          </a:p>
        </p:txBody>
      </p:sp>
      <p:sp>
        <p:nvSpPr>
          <p:cNvPr id="30740" name="Line 24"/>
          <p:cNvSpPr>
            <a:spLocks noChangeShapeType="1"/>
          </p:cNvSpPr>
          <p:nvPr/>
        </p:nvSpPr>
        <p:spPr bwMode="auto">
          <a:xfrm>
            <a:off x="3581400" y="4038600"/>
            <a:ext cx="0" cy="9144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0741" name="Group 34"/>
          <p:cNvGrpSpPr>
            <a:grpSpLocks/>
          </p:cNvGrpSpPr>
          <p:nvPr/>
        </p:nvGrpSpPr>
        <p:grpSpPr bwMode="auto">
          <a:xfrm>
            <a:off x="5667375" y="4953003"/>
            <a:ext cx="4014788" cy="954088"/>
            <a:chOff x="2610" y="3120"/>
            <a:chExt cx="2529" cy="601"/>
          </a:xfrm>
        </p:grpSpPr>
        <p:sp>
          <p:nvSpPr>
            <p:cNvPr id="30742" name="Text Box 25"/>
            <p:cNvSpPr txBox="1">
              <a:spLocks noChangeArrowheads="1"/>
            </p:cNvSpPr>
            <p:nvPr/>
          </p:nvSpPr>
          <p:spPr bwMode="auto">
            <a:xfrm>
              <a:off x="3984" y="3120"/>
              <a:ext cx="1155" cy="6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a:t>String</a:t>
              </a:r>
            </a:p>
            <a:p>
              <a:pPr algn="ctr" eaLnBrk="1" hangingPunct="1"/>
              <a:endParaRPr lang="en-US" altLang="en-US"/>
            </a:p>
          </p:txBody>
        </p:sp>
        <p:sp>
          <p:nvSpPr>
            <p:cNvPr id="30743" name="Line 26"/>
            <p:cNvSpPr>
              <a:spLocks noChangeShapeType="1"/>
            </p:cNvSpPr>
            <p:nvPr/>
          </p:nvSpPr>
          <p:spPr bwMode="auto">
            <a:xfrm>
              <a:off x="3984" y="3408"/>
              <a:ext cx="11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4" name="Text Box 27"/>
            <p:cNvSpPr txBox="1">
              <a:spLocks noChangeArrowheads="1"/>
            </p:cNvSpPr>
            <p:nvPr/>
          </p:nvSpPr>
          <p:spPr bwMode="auto">
            <a:xfrm>
              <a:off x="2610" y="3264"/>
              <a:ext cx="54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item</a:t>
              </a:r>
            </a:p>
          </p:txBody>
        </p:sp>
        <p:sp>
          <p:nvSpPr>
            <p:cNvPr id="30745" name="Rectangle 28"/>
            <p:cNvSpPr>
              <a:spLocks noChangeArrowheads="1"/>
            </p:cNvSpPr>
            <p:nvPr/>
          </p:nvSpPr>
          <p:spPr bwMode="auto">
            <a:xfrm>
              <a:off x="3196" y="3271"/>
              <a:ext cx="384" cy="3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30746" name="Line 30"/>
            <p:cNvSpPr>
              <a:spLocks noChangeShapeType="1"/>
            </p:cNvSpPr>
            <p:nvPr/>
          </p:nvSpPr>
          <p:spPr bwMode="auto">
            <a:xfrm>
              <a:off x="3360" y="3456"/>
              <a:ext cx="624" cy="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081736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altLang="en-US" smtClean="0"/>
              <a:t>Add Element - List Not Empty (After)</a:t>
            </a:r>
            <a:endParaRPr lang="en-US" altLang="en-US"/>
          </a:p>
        </p:txBody>
      </p:sp>
      <p:sp>
        <p:nvSpPr>
          <p:cNvPr id="3" name="Content Placeholder 2"/>
          <p:cNvSpPr>
            <a:spLocks noGrp="1"/>
          </p:cNvSpPr>
          <p:nvPr>
            <p:ph idx="1"/>
          </p:nvPr>
        </p:nvSpPr>
        <p:spPr/>
        <p:txBody>
          <a:bodyPr/>
          <a:lstStyle/>
          <a:p>
            <a:endParaRPr lang="en-US"/>
          </a:p>
        </p:txBody>
      </p:sp>
      <p:sp>
        <p:nvSpPr>
          <p:cNvPr id="31750" name="Text Box 5"/>
          <p:cNvSpPr txBox="1">
            <a:spLocks noChangeArrowheads="1"/>
          </p:cNvSpPr>
          <p:nvPr/>
        </p:nvSpPr>
        <p:spPr bwMode="auto">
          <a:xfrm>
            <a:off x="1844676" y="1373189"/>
            <a:ext cx="587375"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31751" name="Text Box 6"/>
          <p:cNvSpPr txBox="1">
            <a:spLocks noChangeArrowheads="1"/>
          </p:cNvSpPr>
          <p:nvPr/>
        </p:nvSpPr>
        <p:spPr bwMode="auto">
          <a:xfrm>
            <a:off x="3597275" y="1373189"/>
            <a:ext cx="488950"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31752" name="Text Box 7"/>
          <p:cNvSpPr txBox="1">
            <a:spLocks noChangeArrowheads="1"/>
          </p:cNvSpPr>
          <p:nvPr/>
        </p:nvSpPr>
        <p:spPr bwMode="auto">
          <a:xfrm>
            <a:off x="5410200" y="1357314"/>
            <a:ext cx="457200" cy="528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2</a:t>
            </a:r>
          </a:p>
        </p:txBody>
      </p:sp>
      <p:sp>
        <p:nvSpPr>
          <p:cNvPr id="31753" name="Text Box 8"/>
          <p:cNvSpPr txBox="1">
            <a:spLocks noChangeArrowheads="1"/>
          </p:cNvSpPr>
          <p:nvPr/>
        </p:nvSpPr>
        <p:spPr bwMode="auto">
          <a:xfrm>
            <a:off x="2911476" y="4953001"/>
            <a:ext cx="1833563" cy="9541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a:t>String</a:t>
            </a:r>
          </a:p>
          <a:p>
            <a:pPr algn="ctr" eaLnBrk="1" hangingPunct="1"/>
            <a:endParaRPr lang="en-US" altLang="en-US"/>
          </a:p>
        </p:txBody>
      </p:sp>
      <p:sp>
        <p:nvSpPr>
          <p:cNvPr id="31754" name="Line 9"/>
          <p:cNvSpPr>
            <a:spLocks noChangeShapeType="1"/>
          </p:cNvSpPr>
          <p:nvPr/>
        </p:nvSpPr>
        <p:spPr bwMode="auto">
          <a:xfrm>
            <a:off x="2911475" y="54102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5" name="Text Box 10"/>
          <p:cNvSpPr txBox="1">
            <a:spLocks noChangeArrowheads="1"/>
          </p:cNvSpPr>
          <p:nvPr/>
        </p:nvSpPr>
        <p:spPr bwMode="auto">
          <a:xfrm>
            <a:off x="2209800" y="26416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31756" name="Text Box 11"/>
          <p:cNvSpPr txBox="1">
            <a:spLocks noChangeArrowheads="1"/>
          </p:cNvSpPr>
          <p:nvPr/>
        </p:nvSpPr>
        <p:spPr bwMode="auto">
          <a:xfrm>
            <a:off x="2586039" y="2641600"/>
            <a:ext cx="3678237" cy="181588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dirty="0"/>
              <a:t>Node</a:t>
            </a:r>
          </a:p>
          <a:p>
            <a:pPr algn="ctr" eaLnBrk="1" hangingPunct="1"/>
            <a:r>
              <a:rPr lang="en-US" altLang="en-US" dirty="0" err="1" smtClean="0"/>
              <a:t>myData</a:t>
            </a:r>
            <a:r>
              <a:rPr lang="mr-IN" altLang="en-US" dirty="0" smtClean="0"/>
              <a:t>  </a:t>
            </a:r>
            <a:r>
              <a:rPr lang="en-US" altLang="en-US" dirty="0" err="1" smtClean="0"/>
              <a:t>myNext</a:t>
            </a:r>
            <a:endParaRPr lang="en-US" altLang="en-US" dirty="0"/>
          </a:p>
          <a:p>
            <a:pPr algn="ctr" eaLnBrk="1" hangingPunct="1"/>
            <a:endParaRPr lang="en-US" altLang="en-US" dirty="0"/>
          </a:p>
          <a:p>
            <a:pPr algn="ctr" eaLnBrk="1" hangingPunct="1"/>
            <a:endParaRPr lang="en-US" altLang="en-US" dirty="0"/>
          </a:p>
        </p:txBody>
      </p:sp>
      <p:sp>
        <p:nvSpPr>
          <p:cNvPr id="31757" name="Line 12"/>
          <p:cNvSpPr>
            <a:spLocks noChangeShapeType="1"/>
          </p:cNvSpPr>
          <p:nvPr/>
        </p:nvSpPr>
        <p:spPr bwMode="auto">
          <a:xfrm>
            <a:off x="2606675" y="3186113"/>
            <a:ext cx="365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8" name="Text Box 13"/>
          <p:cNvSpPr txBox="1">
            <a:spLocks noChangeArrowheads="1"/>
          </p:cNvSpPr>
          <p:nvPr/>
        </p:nvSpPr>
        <p:spPr bwMode="auto">
          <a:xfrm>
            <a:off x="4968876" y="3657600"/>
            <a:ext cx="593725"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31759" name="Text Box 14"/>
          <p:cNvSpPr txBox="1">
            <a:spLocks noChangeArrowheads="1"/>
          </p:cNvSpPr>
          <p:nvPr/>
        </p:nvSpPr>
        <p:spPr bwMode="auto">
          <a:xfrm>
            <a:off x="3216275" y="3733800"/>
            <a:ext cx="6858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31760" name="Line 15"/>
          <p:cNvSpPr>
            <a:spLocks noChangeShapeType="1"/>
          </p:cNvSpPr>
          <p:nvPr/>
        </p:nvSpPr>
        <p:spPr bwMode="auto">
          <a:xfrm>
            <a:off x="2073275" y="1585913"/>
            <a:ext cx="1066800" cy="10668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1" name="Line 16"/>
          <p:cNvSpPr>
            <a:spLocks noChangeShapeType="1"/>
          </p:cNvSpPr>
          <p:nvPr/>
        </p:nvSpPr>
        <p:spPr bwMode="auto">
          <a:xfrm>
            <a:off x="3902076" y="1662114"/>
            <a:ext cx="3032125" cy="928687"/>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2" name="Text Box 17"/>
          <p:cNvSpPr txBox="1">
            <a:spLocks noChangeArrowheads="1"/>
          </p:cNvSpPr>
          <p:nvPr/>
        </p:nvSpPr>
        <p:spPr bwMode="auto">
          <a:xfrm>
            <a:off x="2447773" y="838201"/>
            <a:ext cx="35942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dirty="0" smtClean="0"/>
              <a:t>head</a:t>
            </a:r>
            <a:r>
              <a:rPr lang="mr-IN" altLang="en-US" dirty="0" smtClean="0"/>
              <a:t>    </a:t>
            </a:r>
            <a:r>
              <a:rPr lang="en-US" altLang="en-US" dirty="0" smtClean="0"/>
              <a:t>tail</a:t>
            </a:r>
            <a:r>
              <a:rPr lang="mr-IN" altLang="en-US" dirty="0" smtClean="0"/>
              <a:t>    </a:t>
            </a:r>
            <a:r>
              <a:rPr lang="en-US" altLang="en-US" dirty="0" smtClean="0"/>
              <a:t>size</a:t>
            </a:r>
            <a:endParaRPr lang="en-US" altLang="en-US" dirty="0"/>
          </a:p>
        </p:txBody>
      </p:sp>
      <p:sp>
        <p:nvSpPr>
          <p:cNvPr id="31763" name="Line 18"/>
          <p:cNvSpPr>
            <a:spLocks noChangeShapeType="1"/>
          </p:cNvSpPr>
          <p:nvPr/>
        </p:nvSpPr>
        <p:spPr bwMode="auto">
          <a:xfrm>
            <a:off x="3597275" y="4038600"/>
            <a:ext cx="0" cy="9144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4" name="Text Box 20"/>
          <p:cNvSpPr txBox="1">
            <a:spLocks noChangeArrowheads="1"/>
          </p:cNvSpPr>
          <p:nvPr/>
        </p:nvSpPr>
        <p:spPr bwMode="auto">
          <a:xfrm>
            <a:off x="7864476" y="4953001"/>
            <a:ext cx="1833563" cy="9541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a:t>String</a:t>
            </a:r>
          </a:p>
          <a:p>
            <a:pPr algn="ctr" eaLnBrk="1" hangingPunct="1"/>
            <a:endParaRPr lang="en-US" altLang="en-US"/>
          </a:p>
        </p:txBody>
      </p:sp>
      <p:sp>
        <p:nvSpPr>
          <p:cNvPr id="31765" name="Line 21"/>
          <p:cNvSpPr>
            <a:spLocks noChangeShapeType="1"/>
          </p:cNvSpPr>
          <p:nvPr/>
        </p:nvSpPr>
        <p:spPr bwMode="auto">
          <a:xfrm>
            <a:off x="7864475" y="54102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1766" name="Group 25"/>
          <p:cNvGrpSpPr>
            <a:grpSpLocks/>
          </p:cNvGrpSpPr>
          <p:nvPr/>
        </p:nvGrpSpPr>
        <p:grpSpPr bwMode="auto">
          <a:xfrm>
            <a:off x="6569075" y="2667000"/>
            <a:ext cx="3678238" cy="1816100"/>
            <a:chOff x="3168" y="1680"/>
            <a:chExt cx="2317" cy="1144"/>
          </a:xfrm>
        </p:grpSpPr>
        <p:sp>
          <p:nvSpPr>
            <p:cNvPr id="31771" name="Text Box 26"/>
            <p:cNvSpPr txBox="1">
              <a:spLocks noChangeArrowheads="1"/>
            </p:cNvSpPr>
            <p:nvPr/>
          </p:nvSpPr>
          <p:spPr bwMode="auto">
            <a:xfrm>
              <a:off x="3168" y="1680"/>
              <a:ext cx="2317" cy="1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eaLnBrk="1" hangingPunct="1"/>
              <a:r>
                <a:rPr lang="en-US" altLang="en-US" dirty="0"/>
                <a:t>Node</a:t>
              </a:r>
            </a:p>
            <a:p>
              <a:pPr algn="ctr" eaLnBrk="1" hangingPunct="1"/>
              <a:r>
                <a:rPr lang="en-US" altLang="en-US" dirty="0" err="1" smtClean="0"/>
                <a:t>myData</a:t>
              </a:r>
              <a:r>
                <a:rPr lang="mr-IN" altLang="en-US" dirty="0" smtClean="0"/>
                <a:t>  </a:t>
              </a:r>
              <a:r>
                <a:rPr lang="en-US" altLang="en-US" dirty="0" err="1" smtClean="0"/>
                <a:t>myNext</a:t>
              </a:r>
              <a:endParaRPr lang="en-US" altLang="en-US" dirty="0"/>
            </a:p>
            <a:p>
              <a:pPr algn="ctr" eaLnBrk="1" hangingPunct="1"/>
              <a:endParaRPr lang="en-US" altLang="en-US" dirty="0"/>
            </a:p>
            <a:p>
              <a:pPr algn="ctr" eaLnBrk="1" hangingPunct="1"/>
              <a:endParaRPr lang="en-US" altLang="en-US" dirty="0"/>
            </a:p>
          </p:txBody>
        </p:sp>
        <p:sp>
          <p:nvSpPr>
            <p:cNvPr id="31772" name="Line 27"/>
            <p:cNvSpPr>
              <a:spLocks noChangeShapeType="1"/>
            </p:cNvSpPr>
            <p:nvPr/>
          </p:nvSpPr>
          <p:spPr bwMode="auto">
            <a:xfrm>
              <a:off x="3168" y="1968"/>
              <a:ext cx="230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1767" name="Text Box 28"/>
          <p:cNvSpPr txBox="1">
            <a:spLocks noChangeArrowheads="1"/>
          </p:cNvSpPr>
          <p:nvPr/>
        </p:nvSpPr>
        <p:spPr bwMode="auto">
          <a:xfrm>
            <a:off x="9007475" y="3733800"/>
            <a:ext cx="7493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null</a:t>
            </a:r>
          </a:p>
        </p:txBody>
      </p:sp>
      <p:sp>
        <p:nvSpPr>
          <p:cNvPr id="31768" name="Text Box 29"/>
          <p:cNvSpPr txBox="1">
            <a:spLocks noChangeArrowheads="1"/>
          </p:cNvSpPr>
          <p:nvPr/>
        </p:nvSpPr>
        <p:spPr bwMode="auto">
          <a:xfrm>
            <a:off x="7178676" y="3733800"/>
            <a:ext cx="587375"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r>
              <a:rPr lang="en-US" altLang="en-US"/>
              <a:t>    </a:t>
            </a:r>
          </a:p>
        </p:txBody>
      </p:sp>
      <p:sp>
        <p:nvSpPr>
          <p:cNvPr id="31769" name="Line 30"/>
          <p:cNvSpPr>
            <a:spLocks noChangeShapeType="1"/>
          </p:cNvSpPr>
          <p:nvPr/>
        </p:nvSpPr>
        <p:spPr bwMode="auto">
          <a:xfrm>
            <a:off x="5334000" y="3886200"/>
            <a:ext cx="1219200" cy="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0" name="Line 31"/>
          <p:cNvSpPr>
            <a:spLocks noChangeShapeType="1"/>
          </p:cNvSpPr>
          <p:nvPr/>
        </p:nvSpPr>
        <p:spPr bwMode="auto">
          <a:xfrm>
            <a:off x="7391400" y="3962400"/>
            <a:ext cx="685800" cy="9906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47169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Linked Lists are </a:t>
            </a:r>
            <a:r>
              <a:rPr lang="en-US" b="1" u="sng" dirty="0" smtClean="0"/>
              <a:t>NOT</a:t>
            </a:r>
            <a:r>
              <a:rPr lang="en-US" dirty="0" smtClean="0"/>
              <a:t> Easy</a:t>
            </a:r>
            <a:endParaRPr lang="en-US" dirty="0"/>
          </a:p>
        </p:txBody>
      </p:sp>
      <p:sp>
        <p:nvSpPr>
          <p:cNvPr id="4" name="Content Placeholder 3"/>
          <p:cNvSpPr>
            <a:spLocks noGrp="1"/>
          </p:cNvSpPr>
          <p:nvPr>
            <p:ph idx="1"/>
          </p:nvPr>
        </p:nvSpPr>
        <p:spPr>
          <a:xfrm>
            <a:off x="381000" y="1828800"/>
            <a:ext cx="11430000" cy="4672096"/>
          </a:xfrm>
        </p:spPr>
        <p:txBody>
          <a:bodyPr/>
          <a:lstStyle/>
          <a:p>
            <a:pPr marL="0" indent="0">
              <a:buNone/>
            </a:pPr>
            <a:r>
              <a:rPr lang="en-US" altLang="en-US" dirty="0"/>
              <a:t>"All the kids who did great in high school writing pong games in BASIC for their Apple II would get to college, take </a:t>
            </a:r>
            <a:r>
              <a:rPr lang="en-US" altLang="en-US" dirty="0" err="1"/>
              <a:t>CompSci</a:t>
            </a:r>
            <a:r>
              <a:rPr lang="en-US" altLang="en-US" dirty="0"/>
              <a:t> 101, a data structures course, and when they hit the pointers business their brains would just totally explode, and the next thing you knew, they were majoring in Political Science because law school seemed like a better idea."</a:t>
            </a:r>
          </a:p>
          <a:p>
            <a:pPr marL="0" indent="0">
              <a:buNone/>
            </a:pPr>
            <a:r>
              <a:rPr lang="mr-IN" altLang="en-US" sz="4800" dirty="0" smtClean="0"/>
              <a:t>                </a:t>
            </a:r>
            <a:r>
              <a:rPr lang="en-US" altLang="en-US" sz="4800" dirty="0" smtClean="0"/>
              <a:t>-</a:t>
            </a:r>
            <a:r>
              <a:rPr lang="en-US" altLang="en-US" dirty="0"/>
              <a:t>Joel </a:t>
            </a:r>
            <a:r>
              <a:rPr lang="en-US" altLang="en-US" dirty="0" err="1"/>
              <a:t>Spolsky</a:t>
            </a:r>
            <a:endParaRPr lang="en-US" altLang="en-US" dirty="0"/>
          </a:p>
          <a:p>
            <a:endParaRPr lang="en-US" dirty="0"/>
          </a:p>
        </p:txBody>
      </p:sp>
    </p:spTree>
    <p:extLst>
      <p:ext uri="{BB962C8B-B14F-4D97-AF65-F5344CB8AC3E}">
        <p14:creationId xmlns:p14="http://schemas.microsoft.com/office/powerpoint/2010/main" val="8579216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type="title"/>
          </p:nvPr>
        </p:nvSpPr>
        <p:spPr/>
        <p:txBody>
          <a:bodyPr/>
          <a:lstStyle/>
          <a:p>
            <a:pPr eaLnBrk="1" hangingPunct="1"/>
            <a:r>
              <a:rPr lang="en-US" altLang="en-US"/>
              <a:t>Code for default add</a:t>
            </a:r>
          </a:p>
        </p:txBody>
      </p:sp>
      <p:sp>
        <p:nvSpPr>
          <p:cNvPr id="32774" name="Rectangle 3"/>
          <p:cNvSpPr>
            <a:spLocks noGrp="1" noChangeArrowheads="1"/>
          </p:cNvSpPr>
          <p:nvPr>
            <p:ph type="body" idx="1"/>
          </p:nvPr>
        </p:nvSpPr>
        <p:spPr/>
        <p:txBody>
          <a:bodyPr/>
          <a:lstStyle/>
          <a:p>
            <a:pPr eaLnBrk="1" hangingPunct="1"/>
            <a:r>
              <a:rPr lang="en-US" altLang="en-US"/>
              <a:t>public void add(Object obj)</a:t>
            </a:r>
          </a:p>
        </p:txBody>
      </p:sp>
    </p:spTree>
    <p:extLst>
      <p:ext uri="{BB962C8B-B14F-4D97-AF65-F5344CB8AC3E}">
        <p14:creationId xmlns:p14="http://schemas.microsoft.com/office/powerpoint/2010/main" val="1727789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Font typeface="Marlett" pitchFamily="2" charset="2"/>
              <a:buChar char="8"/>
              <a:defRPr/>
            </a:pPr>
            <a:r>
              <a:rPr lang="en-US" dirty="0" smtClean="0"/>
              <a:t>What is the worst case Big O for adding to the end of an array based list and a linked list? The lists already contains N items.</a:t>
            </a:r>
          </a:p>
          <a:p>
            <a:pPr eaLnBrk="1" hangingPunct="1">
              <a:buFont typeface="Marlett" pitchFamily="2" charset="2"/>
              <a:buNone/>
              <a:defRPr/>
            </a:pPr>
            <a:r>
              <a:rPr lang="mr-IN" dirty="0" smtClean="0"/>
              <a:t>  </a:t>
            </a:r>
            <a:r>
              <a:rPr lang="en-US" u="sng" dirty="0" smtClean="0"/>
              <a:t>Array based</a:t>
            </a:r>
            <a:r>
              <a:rPr lang="mr-IN" u="sng" dirty="0" smtClean="0"/>
              <a:t>    </a:t>
            </a:r>
            <a:r>
              <a:rPr lang="en-US" u="sng" dirty="0" smtClean="0"/>
              <a:t>Linked</a:t>
            </a:r>
          </a:p>
          <a:p>
            <a:pPr marL="514350" indent="-514350">
              <a:buFont typeface="Marlett" pitchFamily="2" charset="2"/>
              <a:buAutoNum type="alphaUcPeriod"/>
              <a:defRPr/>
            </a:pPr>
            <a:r>
              <a:rPr lang="en-US" dirty="0" smtClean="0"/>
              <a:t>O(1)</a:t>
            </a:r>
            <a:r>
              <a:rPr lang="mr-IN" dirty="0" smtClean="0"/>
              <a:t>      </a:t>
            </a:r>
            <a:r>
              <a:rPr lang="en-US" dirty="0" smtClean="0"/>
              <a:t>O(1)</a:t>
            </a:r>
          </a:p>
          <a:p>
            <a:pPr marL="514350" indent="-514350">
              <a:buFont typeface="Marlett" pitchFamily="2" charset="2"/>
              <a:buAutoNum type="alphaUcPeriod"/>
              <a:defRPr/>
            </a:pPr>
            <a:r>
              <a:rPr lang="en-US" dirty="0" smtClean="0"/>
              <a:t>O(N)</a:t>
            </a:r>
            <a:r>
              <a:rPr lang="mr-IN" dirty="0" smtClean="0"/>
              <a:t>      </a:t>
            </a:r>
            <a:r>
              <a:rPr lang="en-US" dirty="0" smtClean="0"/>
              <a:t>O(N)</a:t>
            </a:r>
          </a:p>
          <a:p>
            <a:pPr marL="514350" indent="-514350">
              <a:buFont typeface="Marlett" pitchFamily="2" charset="2"/>
              <a:buAutoNum type="alphaUcPeriod"/>
              <a:defRPr/>
            </a:pPr>
            <a:r>
              <a:rPr lang="en-US" dirty="0" smtClean="0"/>
              <a:t>O(</a:t>
            </a:r>
            <a:r>
              <a:rPr lang="en-US" dirty="0" err="1" smtClean="0"/>
              <a:t>logN</a:t>
            </a:r>
            <a:r>
              <a:rPr lang="en-US" dirty="0" smtClean="0"/>
              <a:t>)</a:t>
            </a:r>
            <a:r>
              <a:rPr lang="mr-IN" dirty="0" smtClean="0"/>
              <a:t>    </a:t>
            </a:r>
            <a:r>
              <a:rPr lang="en-US" dirty="0" smtClean="0"/>
              <a:t>O(1)</a:t>
            </a:r>
          </a:p>
          <a:p>
            <a:pPr marL="514350" indent="-514350">
              <a:buFont typeface="Marlett" pitchFamily="2" charset="2"/>
              <a:buAutoNum type="alphaUcPeriod"/>
              <a:defRPr/>
            </a:pPr>
            <a:r>
              <a:rPr lang="en-US" dirty="0" smtClean="0"/>
              <a:t>O(1)</a:t>
            </a:r>
            <a:r>
              <a:rPr lang="mr-IN" dirty="0" smtClean="0"/>
              <a:t>      </a:t>
            </a:r>
            <a:r>
              <a:rPr lang="en-US" dirty="0" smtClean="0"/>
              <a:t>O(N)</a:t>
            </a:r>
          </a:p>
          <a:p>
            <a:pPr marL="514350" indent="-514350">
              <a:buFont typeface="Marlett" pitchFamily="2" charset="2"/>
              <a:buAutoNum type="alphaUcPeriod"/>
              <a:defRPr/>
            </a:pPr>
            <a:r>
              <a:rPr lang="en-US" dirty="0" smtClean="0"/>
              <a:t>O(N)</a:t>
            </a:r>
            <a:r>
              <a:rPr lang="mr-IN" dirty="0" smtClean="0"/>
              <a:t>      </a:t>
            </a:r>
            <a:r>
              <a:rPr lang="en-US" dirty="0" smtClean="0"/>
              <a:t>O(1)</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684856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p:txBody>
          <a:bodyPr/>
          <a:lstStyle/>
          <a:p>
            <a:pPr eaLnBrk="1" hangingPunct="1"/>
            <a:r>
              <a:rPr lang="en-US" altLang="en-US"/>
              <a:t>Code for addFront</a:t>
            </a:r>
          </a:p>
        </p:txBody>
      </p:sp>
      <p:sp>
        <p:nvSpPr>
          <p:cNvPr id="34822" name="Rectangle 3"/>
          <p:cNvSpPr>
            <a:spLocks noGrp="1" noChangeArrowheads="1"/>
          </p:cNvSpPr>
          <p:nvPr>
            <p:ph type="body" idx="1"/>
          </p:nvPr>
        </p:nvSpPr>
        <p:spPr/>
        <p:txBody>
          <a:bodyPr/>
          <a:lstStyle/>
          <a:p>
            <a:pPr eaLnBrk="1" hangingPunct="1"/>
            <a:r>
              <a:rPr lang="en-US" altLang="en-US"/>
              <a:t>add to front of list</a:t>
            </a:r>
          </a:p>
          <a:p>
            <a:pPr eaLnBrk="1" hangingPunct="1"/>
            <a:r>
              <a:rPr lang="en-US" altLang="en-US"/>
              <a:t>public void addFront(Object obj)</a:t>
            </a:r>
          </a:p>
          <a:p>
            <a:pPr eaLnBrk="1" hangingPunct="1"/>
            <a:r>
              <a:rPr lang="en-US" altLang="en-US"/>
              <a:t>How does this compare to adding at the front of an array based list?</a:t>
            </a:r>
          </a:p>
        </p:txBody>
      </p:sp>
    </p:spTree>
    <p:extLst>
      <p:ext uri="{BB962C8B-B14F-4D97-AF65-F5344CB8AC3E}">
        <p14:creationId xmlns:p14="http://schemas.microsoft.com/office/powerpoint/2010/main" val="2023675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Font typeface="Marlett" pitchFamily="2" charset="2"/>
              <a:buChar char="8"/>
              <a:defRPr/>
            </a:pPr>
            <a:r>
              <a:rPr lang="en-US" dirty="0" smtClean="0"/>
              <a:t>What is the Big O for adding to the front of an array based list and a linked list? The lists already contains N items.</a:t>
            </a:r>
          </a:p>
          <a:p>
            <a:pPr eaLnBrk="1" hangingPunct="1">
              <a:buFont typeface="Marlett" pitchFamily="2" charset="2"/>
              <a:buNone/>
              <a:defRPr/>
            </a:pPr>
            <a:r>
              <a:rPr lang="mr-IN" dirty="0" smtClean="0"/>
              <a:t>  </a:t>
            </a:r>
            <a:r>
              <a:rPr lang="en-US" u="sng" dirty="0" smtClean="0"/>
              <a:t>Array based</a:t>
            </a:r>
            <a:r>
              <a:rPr lang="mr-IN" u="sng" dirty="0" smtClean="0"/>
              <a:t>    </a:t>
            </a:r>
            <a:r>
              <a:rPr lang="en-US" u="sng" dirty="0" smtClean="0"/>
              <a:t>Linked</a:t>
            </a:r>
          </a:p>
          <a:p>
            <a:pPr marL="514350" indent="-514350">
              <a:buFont typeface="Marlett" pitchFamily="2" charset="2"/>
              <a:buAutoNum type="alphaUcPeriod"/>
              <a:defRPr/>
            </a:pPr>
            <a:r>
              <a:rPr lang="en-US" dirty="0" smtClean="0"/>
              <a:t>O(1)</a:t>
            </a:r>
            <a:r>
              <a:rPr lang="mr-IN" dirty="0" smtClean="0"/>
              <a:t>      </a:t>
            </a:r>
            <a:r>
              <a:rPr lang="en-US" dirty="0" smtClean="0"/>
              <a:t>O(1)</a:t>
            </a:r>
          </a:p>
          <a:p>
            <a:pPr marL="514350" indent="-514350">
              <a:buFont typeface="Marlett" pitchFamily="2" charset="2"/>
              <a:buAutoNum type="alphaUcPeriod"/>
              <a:defRPr/>
            </a:pPr>
            <a:r>
              <a:rPr lang="en-US" dirty="0" smtClean="0"/>
              <a:t>O(N)</a:t>
            </a:r>
            <a:r>
              <a:rPr lang="mr-IN" dirty="0" smtClean="0"/>
              <a:t>      </a:t>
            </a:r>
            <a:r>
              <a:rPr lang="en-US" dirty="0" smtClean="0"/>
              <a:t>O(1)</a:t>
            </a:r>
          </a:p>
          <a:p>
            <a:pPr marL="514350" indent="-514350">
              <a:buFont typeface="Marlett" pitchFamily="2" charset="2"/>
              <a:buAutoNum type="alphaUcPeriod"/>
              <a:defRPr/>
            </a:pPr>
            <a:r>
              <a:rPr lang="en-US" dirty="0" smtClean="0"/>
              <a:t>O(</a:t>
            </a:r>
            <a:r>
              <a:rPr lang="en-US" dirty="0" err="1" smtClean="0"/>
              <a:t>logN</a:t>
            </a:r>
            <a:r>
              <a:rPr lang="en-US" dirty="0" smtClean="0"/>
              <a:t>)</a:t>
            </a:r>
            <a:r>
              <a:rPr lang="mr-IN" dirty="0" smtClean="0"/>
              <a:t>    </a:t>
            </a:r>
            <a:r>
              <a:rPr lang="en-US" dirty="0" smtClean="0"/>
              <a:t>O(1)</a:t>
            </a:r>
          </a:p>
          <a:p>
            <a:pPr marL="514350" indent="-514350">
              <a:buFont typeface="Marlett" pitchFamily="2" charset="2"/>
              <a:buAutoNum type="alphaUcPeriod"/>
              <a:defRPr/>
            </a:pPr>
            <a:r>
              <a:rPr lang="en-US" dirty="0" smtClean="0"/>
              <a:t>O(1)</a:t>
            </a:r>
            <a:r>
              <a:rPr lang="mr-IN" dirty="0" smtClean="0"/>
              <a:t>      </a:t>
            </a:r>
            <a:r>
              <a:rPr lang="en-US" dirty="0" smtClean="0"/>
              <a:t>O(N)</a:t>
            </a:r>
          </a:p>
          <a:p>
            <a:pPr marL="514350" indent="-514350">
              <a:buFont typeface="Marlett" pitchFamily="2" charset="2"/>
              <a:buAutoNum type="alphaUcPeriod"/>
              <a:defRPr/>
            </a:pPr>
            <a:r>
              <a:rPr lang="en-US" dirty="0" smtClean="0"/>
              <a:t>O(N)</a:t>
            </a:r>
            <a:r>
              <a:rPr lang="mr-IN" dirty="0" smtClean="0"/>
              <a:t>      </a:t>
            </a:r>
            <a:r>
              <a:rPr lang="en-US" dirty="0" smtClean="0"/>
              <a:t>O(N)</a:t>
            </a:r>
          </a:p>
          <a:p>
            <a:pPr eaLnBrk="1" hangingPunct="1">
              <a:buFont typeface="Marlett" pitchFamily="2" charset="2"/>
              <a:buChar char="8"/>
              <a:defRPr/>
            </a:pPr>
            <a:endParaRPr lang="en-US" dirty="0" smtClean="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74060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eaLnBrk="1" hangingPunct="1"/>
            <a:r>
              <a:rPr lang="en-US" altLang="en-US"/>
              <a:t>Code for Insert</a:t>
            </a:r>
          </a:p>
        </p:txBody>
      </p:sp>
      <p:sp>
        <p:nvSpPr>
          <p:cNvPr id="36870" name="Rectangle 3"/>
          <p:cNvSpPr>
            <a:spLocks noGrp="1" noChangeArrowheads="1"/>
          </p:cNvSpPr>
          <p:nvPr>
            <p:ph type="body" idx="1"/>
          </p:nvPr>
        </p:nvSpPr>
        <p:spPr/>
        <p:txBody>
          <a:bodyPr/>
          <a:lstStyle/>
          <a:p>
            <a:pPr eaLnBrk="1" hangingPunct="1"/>
            <a:r>
              <a:rPr lang="en-US" altLang="en-US"/>
              <a:t>public void insert(int pos, Object obj)</a:t>
            </a:r>
          </a:p>
          <a:p>
            <a:pPr eaLnBrk="1" hangingPunct="1"/>
            <a:r>
              <a:rPr lang="en-US" altLang="en-US"/>
              <a:t>Must be careful not to break the chain!</a:t>
            </a:r>
          </a:p>
          <a:p>
            <a:pPr eaLnBrk="1" hangingPunct="1"/>
            <a:r>
              <a:rPr lang="en-US" altLang="en-US"/>
              <a:t>Where do we need to go?</a:t>
            </a:r>
          </a:p>
          <a:p>
            <a:pPr eaLnBrk="1" hangingPunct="1"/>
            <a:r>
              <a:rPr lang="en-US" altLang="en-US"/>
              <a:t>Special cases?</a:t>
            </a:r>
          </a:p>
        </p:txBody>
      </p:sp>
      <p:pic>
        <p:nvPicPr>
          <p:cNvPr id="368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1" y="3505200"/>
            <a:ext cx="1781175"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2" name="Oval 5"/>
          <p:cNvSpPr>
            <a:spLocks noChangeArrowheads="1"/>
          </p:cNvSpPr>
          <p:nvPr/>
        </p:nvSpPr>
        <p:spPr bwMode="auto">
          <a:xfrm>
            <a:off x="4724400" y="3200400"/>
            <a:ext cx="3657600" cy="3276600"/>
          </a:xfrm>
          <a:prstGeom prst="ellipse">
            <a:avLst/>
          </a:prstGeom>
          <a:noFill/>
          <a:ln w="635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36873" name="Line 6"/>
          <p:cNvSpPr>
            <a:spLocks noChangeShapeType="1"/>
          </p:cNvSpPr>
          <p:nvPr/>
        </p:nvSpPr>
        <p:spPr bwMode="auto">
          <a:xfrm>
            <a:off x="4953000" y="4114800"/>
            <a:ext cx="3200400" cy="1524000"/>
          </a:xfrm>
          <a:prstGeom prst="line">
            <a:avLst/>
          </a:prstGeom>
          <a:noFill/>
          <a:ln w="63500">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3364976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Font typeface="Marlett" pitchFamily="2" charset="2"/>
              <a:buChar char="8"/>
              <a:defRPr/>
            </a:pPr>
            <a:r>
              <a:rPr lang="en-US" dirty="0" smtClean="0"/>
              <a:t>What is the Big O for inserting an element into the middle of an array based list and a linked list? The lists contains N items.</a:t>
            </a:r>
          </a:p>
          <a:p>
            <a:pPr eaLnBrk="1" hangingPunct="1">
              <a:buFont typeface="Marlett" pitchFamily="2" charset="2"/>
              <a:buNone/>
              <a:defRPr/>
            </a:pPr>
            <a:r>
              <a:rPr lang="mr-IN" dirty="0" smtClean="0"/>
              <a:t>  </a:t>
            </a:r>
            <a:r>
              <a:rPr lang="en-US" u="sng" dirty="0" smtClean="0"/>
              <a:t>Array based</a:t>
            </a:r>
            <a:r>
              <a:rPr lang="mr-IN" u="sng" dirty="0" smtClean="0"/>
              <a:t>    </a:t>
            </a:r>
            <a:r>
              <a:rPr lang="en-US" u="sng" dirty="0" smtClean="0"/>
              <a:t>Linked</a:t>
            </a:r>
          </a:p>
          <a:p>
            <a:pPr marL="514350" indent="-514350">
              <a:buFont typeface="Marlett" pitchFamily="2" charset="2"/>
              <a:buAutoNum type="alphaUcPeriod"/>
              <a:defRPr/>
            </a:pPr>
            <a:r>
              <a:rPr lang="en-US" dirty="0" smtClean="0"/>
              <a:t>O(N)		O(N)</a:t>
            </a:r>
          </a:p>
          <a:p>
            <a:pPr marL="514350" indent="-514350">
              <a:buFont typeface="Marlett" pitchFamily="2" charset="2"/>
              <a:buAutoNum type="alphaUcPeriod"/>
              <a:defRPr/>
            </a:pPr>
            <a:r>
              <a:rPr lang="en-US" dirty="0" smtClean="0"/>
              <a:t>O(N)		O(1)</a:t>
            </a:r>
          </a:p>
          <a:p>
            <a:pPr marL="514350" indent="-514350">
              <a:buFont typeface="Marlett" pitchFamily="2" charset="2"/>
              <a:buAutoNum type="alphaUcPeriod"/>
              <a:defRPr/>
            </a:pPr>
            <a:r>
              <a:rPr lang="en-US" dirty="0" smtClean="0"/>
              <a:t>O(</a:t>
            </a:r>
            <a:r>
              <a:rPr lang="en-US" dirty="0" err="1" smtClean="0"/>
              <a:t>logN</a:t>
            </a:r>
            <a:r>
              <a:rPr lang="en-US" dirty="0" smtClean="0"/>
              <a:t>)		O(1)</a:t>
            </a:r>
          </a:p>
          <a:p>
            <a:pPr marL="514350" indent="-514350">
              <a:buFont typeface="Marlett" pitchFamily="2" charset="2"/>
              <a:buAutoNum type="alphaUcPeriod"/>
              <a:defRPr/>
            </a:pPr>
            <a:r>
              <a:rPr lang="en-US" dirty="0" smtClean="0"/>
              <a:t>O(</a:t>
            </a:r>
            <a:r>
              <a:rPr lang="en-US" dirty="0" err="1" smtClean="0"/>
              <a:t>logN</a:t>
            </a:r>
            <a:r>
              <a:rPr lang="en-US" dirty="0" smtClean="0"/>
              <a:t>)		O(</a:t>
            </a:r>
            <a:r>
              <a:rPr lang="en-US" dirty="0" err="1" smtClean="0"/>
              <a:t>logN</a:t>
            </a:r>
            <a:r>
              <a:rPr lang="en-US" dirty="0" smtClean="0"/>
              <a:t>))</a:t>
            </a:r>
          </a:p>
          <a:p>
            <a:pPr marL="514350" indent="-514350">
              <a:buFont typeface="Marlett" pitchFamily="2" charset="2"/>
              <a:buAutoNum type="alphaUcPeriod"/>
              <a:defRPr/>
            </a:pPr>
            <a:r>
              <a:rPr lang="en-US" dirty="0" smtClean="0"/>
              <a:t>O(1)		O(N)</a:t>
            </a:r>
          </a:p>
          <a:p>
            <a:pPr eaLnBrk="1" hangingPunct="1">
              <a:buFont typeface="Marlett" pitchFamily="2" charset="2"/>
              <a:buChar char="8"/>
              <a:defRPr/>
            </a:pPr>
            <a:endParaRPr lang="en-US" dirty="0" smtClean="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9850774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Font typeface="Marlett" pitchFamily="2" charset="2"/>
              <a:buChar char="8"/>
              <a:defRPr/>
            </a:pPr>
            <a:r>
              <a:rPr lang="en-US" dirty="0" smtClean="0"/>
              <a:t>What is the Big O for getting an element based on position from an array based list and a linked list? The lists contain N items.</a:t>
            </a:r>
          </a:p>
          <a:p>
            <a:pPr eaLnBrk="1" hangingPunct="1">
              <a:buFont typeface="Marlett" pitchFamily="2" charset="2"/>
              <a:buNone/>
              <a:defRPr/>
            </a:pPr>
            <a:r>
              <a:rPr lang="mr-IN" dirty="0" smtClean="0"/>
              <a:t>  </a:t>
            </a:r>
            <a:r>
              <a:rPr lang="en-US" u="sng" dirty="0" smtClean="0"/>
              <a:t>Array based</a:t>
            </a:r>
            <a:r>
              <a:rPr lang="mr-IN" u="sng" dirty="0" smtClean="0"/>
              <a:t>    </a:t>
            </a:r>
            <a:r>
              <a:rPr lang="en-US" u="sng" dirty="0" smtClean="0"/>
              <a:t>Linked</a:t>
            </a:r>
          </a:p>
          <a:p>
            <a:pPr marL="514350" indent="-514350">
              <a:buFont typeface="Marlett" pitchFamily="2" charset="2"/>
              <a:buAutoNum type="alphaUcPeriod"/>
              <a:defRPr/>
            </a:pPr>
            <a:r>
              <a:rPr lang="en-US" dirty="0" smtClean="0"/>
              <a:t>O(1)		O(N)</a:t>
            </a:r>
          </a:p>
          <a:p>
            <a:pPr marL="514350" indent="-514350">
              <a:buFont typeface="Marlett" pitchFamily="2" charset="2"/>
              <a:buAutoNum type="alphaUcPeriod"/>
              <a:defRPr/>
            </a:pPr>
            <a:r>
              <a:rPr lang="en-US" dirty="0" smtClean="0"/>
              <a:t>O(N)		O(1)</a:t>
            </a:r>
          </a:p>
          <a:p>
            <a:pPr marL="514350" indent="-514350">
              <a:buFont typeface="Marlett" pitchFamily="2" charset="2"/>
              <a:buAutoNum type="alphaUcPeriod"/>
              <a:defRPr/>
            </a:pPr>
            <a:r>
              <a:rPr lang="en-US" dirty="0" smtClean="0"/>
              <a:t>O(</a:t>
            </a:r>
            <a:r>
              <a:rPr lang="en-US" dirty="0" err="1" smtClean="0"/>
              <a:t>logN</a:t>
            </a:r>
            <a:r>
              <a:rPr lang="en-US" dirty="0" smtClean="0"/>
              <a:t>)		O(1)</a:t>
            </a:r>
          </a:p>
          <a:p>
            <a:pPr marL="514350" indent="-514350">
              <a:buFont typeface="Marlett" pitchFamily="2" charset="2"/>
              <a:buAutoNum type="alphaUcPeriod"/>
              <a:defRPr/>
            </a:pPr>
            <a:r>
              <a:rPr lang="en-US" dirty="0" smtClean="0"/>
              <a:t>O(</a:t>
            </a:r>
            <a:r>
              <a:rPr lang="en-US" dirty="0" err="1" smtClean="0"/>
              <a:t>logN</a:t>
            </a:r>
            <a:r>
              <a:rPr lang="en-US" dirty="0" smtClean="0"/>
              <a:t>)		O(N)</a:t>
            </a:r>
          </a:p>
          <a:p>
            <a:pPr marL="514350" indent="-514350">
              <a:buFont typeface="Marlett" pitchFamily="2" charset="2"/>
              <a:buAutoNum type="alphaUcPeriod"/>
              <a:defRPr/>
            </a:pPr>
            <a:r>
              <a:rPr lang="en-US" dirty="0" smtClean="0"/>
              <a:t>O(N)		O(N)</a:t>
            </a:r>
          </a:p>
          <a:p>
            <a:pPr eaLnBrk="1" hangingPunct="1">
              <a:buFont typeface="Marlett" pitchFamily="2" charset="2"/>
              <a:buChar char="8"/>
              <a:defRPr/>
            </a:pPr>
            <a:endParaRPr lang="en-US" dirty="0" smtClean="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0374224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2"/>
          <p:cNvSpPr>
            <a:spLocks noGrp="1" noChangeArrowheads="1"/>
          </p:cNvSpPr>
          <p:nvPr>
            <p:ph type="title"/>
          </p:nvPr>
        </p:nvSpPr>
        <p:spPr/>
        <p:txBody>
          <a:bodyPr/>
          <a:lstStyle/>
          <a:p>
            <a:pPr eaLnBrk="1" hangingPunct="1"/>
            <a:r>
              <a:rPr lang="en-US" altLang="en-US"/>
              <a:t>Code for get</a:t>
            </a:r>
          </a:p>
        </p:txBody>
      </p:sp>
      <p:sp>
        <p:nvSpPr>
          <p:cNvPr id="39942" name="Rectangle 3"/>
          <p:cNvSpPr>
            <a:spLocks noGrp="1" noChangeArrowheads="1"/>
          </p:cNvSpPr>
          <p:nvPr>
            <p:ph type="body" idx="1"/>
          </p:nvPr>
        </p:nvSpPr>
        <p:spPr/>
        <p:txBody>
          <a:bodyPr/>
          <a:lstStyle/>
          <a:p>
            <a:pPr eaLnBrk="1" hangingPunct="1"/>
            <a:r>
              <a:rPr lang="en-US" altLang="en-US"/>
              <a:t>public Object get(int pos)</a:t>
            </a:r>
          </a:p>
          <a:p>
            <a:pPr eaLnBrk="1" hangingPunct="1"/>
            <a:r>
              <a:rPr lang="en-US" altLang="en-US"/>
              <a:t>The downside of Linked Lists</a:t>
            </a:r>
          </a:p>
        </p:txBody>
      </p:sp>
      <p:pic>
        <p:nvPicPr>
          <p:cNvPr id="3994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590800"/>
            <a:ext cx="278765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25674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Rectangle 2"/>
          <p:cNvSpPr>
            <a:spLocks noGrp="1" noChangeArrowheads="1"/>
          </p:cNvSpPr>
          <p:nvPr>
            <p:ph type="title"/>
          </p:nvPr>
        </p:nvSpPr>
        <p:spPr/>
        <p:txBody>
          <a:bodyPr/>
          <a:lstStyle/>
          <a:p>
            <a:pPr eaLnBrk="1" hangingPunct="1"/>
            <a:r>
              <a:rPr lang="en-US" altLang="en-US"/>
              <a:t>Code for remove</a:t>
            </a:r>
          </a:p>
        </p:txBody>
      </p:sp>
      <p:sp>
        <p:nvSpPr>
          <p:cNvPr id="40966" name="Rectangle 3"/>
          <p:cNvSpPr>
            <a:spLocks noGrp="1" noChangeArrowheads="1"/>
          </p:cNvSpPr>
          <p:nvPr>
            <p:ph type="body" idx="1"/>
          </p:nvPr>
        </p:nvSpPr>
        <p:spPr/>
        <p:txBody>
          <a:bodyPr/>
          <a:lstStyle/>
          <a:p>
            <a:pPr eaLnBrk="1" hangingPunct="1"/>
            <a:r>
              <a:rPr lang="en-US" altLang="en-US"/>
              <a:t>public Object remove(int pos)</a:t>
            </a:r>
          </a:p>
        </p:txBody>
      </p:sp>
    </p:spTree>
    <p:extLst>
      <p:ext uri="{BB962C8B-B14F-4D97-AF65-F5344CB8AC3E}">
        <p14:creationId xmlns:p14="http://schemas.microsoft.com/office/powerpoint/2010/main" val="353656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lstStyle/>
          <a:p>
            <a:r>
              <a:rPr lang="en-US" altLang="en-US" smtClean="0"/>
              <a:t>Dynamic Data Structures</a:t>
            </a:r>
            <a:endParaRPr lang="en-US" altLang="en-US"/>
          </a:p>
        </p:txBody>
      </p:sp>
      <p:sp>
        <p:nvSpPr>
          <p:cNvPr id="15366" name="Rectangle 3"/>
          <p:cNvSpPr>
            <a:spLocks noGrp="1" noChangeArrowheads="1"/>
          </p:cNvSpPr>
          <p:nvPr>
            <p:ph type="body" idx="1"/>
          </p:nvPr>
        </p:nvSpPr>
        <p:spPr/>
        <p:txBody>
          <a:bodyPr/>
          <a:lstStyle/>
          <a:p>
            <a:r>
              <a:rPr lang="en-US" altLang="en-US" smtClean="0"/>
              <a:t>Dynamic data structures</a:t>
            </a:r>
          </a:p>
          <a:p>
            <a:pPr lvl="1"/>
            <a:r>
              <a:rPr lang="en-US" altLang="en-US" smtClean="0"/>
              <a:t>They grow and shrink one element at a time, normally without some of the inefficiencies of arrays</a:t>
            </a:r>
          </a:p>
          <a:p>
            <a:pPr lvl="1"/>
            <a:r>
              <a:rPr lang="en-US" altLang="en-US" smtClean="0"/>
              <a:t>as opposed to a static container like an array</a:t>
            </a:r>
          </a:p>
          <a:p>
            <a:r>
              <a:rPr lang="en-US" altLang="en-US" smtClean="0"/>
              <a:t>Big O of Array Manipulations</a:t>
            </a:r>
          </a:p>
          <a:p>
            <a:pPr lvl="1"/>
            <a:r>
              <a:rPr lang="en-US" altLang="en-US" smtClean="0"/>
              <a:t>Access the kth element</a:t>
            </a:r>
          </a:p>
          <a:p>
            <a:pPr lvl="1"/>
            <a:r>
              <a:rPr lang="en-US" altLang="en-US" smtClean="0"/>
              <a:t>Add or delete an element in the middle of the array while maintaining relative order</a:t>
            </a:r>
          </a:p>
          <a:p>
            <a:pPr lvl="1"/>
            <a:r>
              <a:rPr lang="en-US" altLang="en-US" smtClean="0"/>
              <a:t>adding element at the end of array?  space avail? no space avail? </a:t>
            </a:r>
          </a:p>
          <a:p>
            <a:pPr lvl="1"/>
            <a:r>
              <a:rPr lang="en-US" altLang="en-US" smtClean="0"/>
              <a:t>add element at beginning of an array</a:t>
            </a:r>
            <a:endParaRPr lang="en-US" altLang="en-US" dirty="0"/>
          </a:p>
        </p:txBody>
      </p:sp>
    </p:spTree>
    <p:extLst>
      <p:ext uri="{BB962C8B-B14F-4D97-AF65-F5344CB8AC3E}">
        <p14:creationId xmlns:p14="http://schemas.microsoft.com/office/powerpoint/2010/main" val="176005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r>
              <a:rPr lang="en-US" altLang="en-US" smtClean="0"/>
              <a:t>Object References</a:t>
            </a:r>
            <a:endParaRPr lang="en-US" altLang="en-US"/>
          </a:p>
        </p:txBody>
      </p:sp>
      <p:sp>
        <p:nvSpPr>
          <p:cNvPr id="16389" name="Rectangle 3"/>
          <p:cNvSpPr>
            <a:spLocks noGrp="1" noChangeArrowheads="1"/>
          </p:cNvSpPr>
          <p:nvPr>
            <p:ph type="body" idx="1"/>
          </p:nvPr>
        </p:nvSpPr>
        <p:spPr/>
        <p:txBody>
          <a:bodyPr/>
          <a:lstStyle/>
          <a:p>
            <a:r>
              <a:rPr lang="en-US" altLang="en-US" smtClean="0"/>
              <a:t>Recall that an object reference is a variable that stores the address of an object</a:t>
            </a:r>
          </a:p>
          <a:p>
            <a:pPr lvl="4"/>
            <a:endParaRPr lang="en-US" altLang="en-US" smtClean="0"/>
          </a:p>
          <a:p>
            <a:r>
              <a:rPr lang="en-US" altLang="en-US" smtClean="0"/>
              <a:t>A reference can also be called a pointer</a:t>
            </a:r>
          </a:p>
          <a:p>
            <a:pPr lvl="4"/>
            <a:endParaRPr lang="en-US" altLang="en-US" smtClean="0"/>
          </a:p>
          <a:p>
            <a:r>
              <a:rPr lang="en-US" altLang="en-US" smtClean="0"/>
              <a:t>They are often depicted graphically:</a:t>
            </a:r>
          </a:p>
          <a:p>
            <a:endParaRPr lang="en-US" altLang="en-US"/>
          </a:p>
        </p:txBody>
      </p:sp>
      <p:grpSp>
        <p:nvGrpSpPr>
          <p:cNvPr id="2" name="Group 4"/>
          <p:cNvGrpSpPr>
            <a:grpSpLocks/>
          </p:cNvGrpSpPr>
          <p:nvPr/>
        </p:nvGrpSpPr>
        <p:grpSpPr bwMode="auto">
          <a:xfrm>
            <a:off x="6705600" y="4267200"/>
            <a:ext cx="4654550" cy="1827212"/>
            <a:chOff x="1280" y="2450"/>
            <a:chExt cx="2932" cy="1151"/>
          </a:xfrm>
        </p:grpSpPr>
        <p:sp>
          <p:nvSpPr>
            <p:cNvPr id="16391" name="Rectangle 5"/>
            <p:cNvSpPr>
              <a:spLocks noChangeArrowheads="1"/>
            </p:cNvSpPr>
            <p:nvPr/>
          </p:nvSpPr>
          <p:spPr bwMode="auto">
            <a:xfrm>
              <a:off x="1465" y="2682"/>
              <a:ext cx="306" cy="2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16392" name="Rectangle 6"/>
            <p:cNvSpPr>
              <a:spLocks noChangeArrowheads="1"/>
            </p:cNvSpPr>
            <p:nvPr/>
          </p:nvSpPr>
          <p:spPr bwMode="auto">
            <a:xfrm>
              <a:off x="1280" y="2450"/>
              <a:ext cx="72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spcBef>
                  <a:spcPct val="0"/>
                </a:spcBef>
                <a:buFontTx/>
                <a:buNone/>
              </a:pPr>
              <a:r>
                <a:rPr lang="en-US" altLang="en-US" sz="1800">
                  <a:latin typeface="Courier New" charset="0"/>
                </a:rPr>
                <a:t>student</a:t>
              </a:r>
            </a:p>
          </p:txBody>
        </p:sp>
        <p:sp>
          <p:nvSpPr>
            <p:cNvPr id="16393" name="Rectangle 7"/>
            <p:cNvSpPr>
              <a:spLocks noChangeArrowheads="1"/>
            </p:cNvSpPr>
            <p:nvPr/>
          </p:nvSpPr>
          <p:spPr bwMode="auto">
            <a:xfrm>
              <a:off x="2992" y="2600"/>
              <a:ext cx="1220" cy="100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a:spcBef>
                  <a:spcPct val="0"/>
                </a:spcBef>
                <a:buFontTx/>
                <a:buNone/>
              </a:pPr>
              <a:r>
                <a:rPr lang="en-US" altLang="en-US" sz="1800">
                  <a:latin typeface="Courier New" charset="0"/>
                </a:rPr>
                <a:t>John Smith</a:t>
              </a:r>
            </a:p>
            <a:p>
              <a:pPr algn="ctr">
                <a:spcBef>
                  <a:spcPct val="0"/>
                </a:spcBef>
                <a:buFontTx/>
                <a:buNone/>
              </a:pPr>
              <a:r>
                <a:rPr lang="en-US" altLang="en-US" sz="1800">
                  <a:latin typeface="Courier New" charset="0"/>
                </a:rPr>
                <a:t>40725</a:t>
              </a:r>
            </a:p>
            <a:p>
              <a:pPr algn="ctr">
                <a:spcBef>
                  <a:spcPct val="0"/>
                </a:spcBef>
                <a:buFontTx/>
                <a:buNone/>
              </a:pPr>
              <a:r>
                <a:rPr lang="en-US" altLang="en-US" sz="1800">
                  <a:latin typeface="Courier New" charset="0"/>
                </a:rPr>
                <a:t>3.57</a:t>
              </a:r>
            </a:p>
            <a:p>
              <a:pPr algn="ctr">
                <a:spcBef>
                  <a:spcPct val="0"/>
                </a:spcBef>
                <a:buFontTx/>
                <a:buNone/>
              </a:pPr>
              <a:endParaRPr lang="en-US" altLang="en-US" sz="1800">
                <a:latin typeface="Courier New" charset="0"/>
              </a:endParaRPr>
            </a:p>
            <a:p>
              <a:pPr algn="ctr">
                <a:spcBef>
                  <a:spcPct val="0"/>
                </a:spcBef>
                <a:buFontTx/>
                <a:buNone/>
              </a:pPr>
              <a:endParaRPr lang="en-US" altLang="en-US" sz="1800">
                <a:latin typeface="Courier New" charset="0"/>
              </a:endParaRPr>
            </a:p>
          </p:txBody>
        </p:sp>
        <p:sp>
          <p:nvSpPr>
            <p:cNvPr id="16394" name="Line 8"/>
            <p:cNvSpPr>
              <a:spLocks noChangeShapeType="1"/>
            </p:cNvSpPr>
            <p:nvPr/>
          </p:nvSpPr>
          <p:spPr bwMode="auto">
            <a:xfrm>
              <a:off x="1612" y="2787"/>
              <a:ext cx="1336"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grpSp>
    </p:spTree>
    <p:extLst>
      <p:ext uri="{BB962C8B-B14F-4D97-AF65-F5344CB8AC3E}">
        <p14:creationId xmlns:p14="http://schemas.microsoft.com/office/powerpoint/2010/main" val="1790160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noFill/>
        </p:spPr>
        <p:txBody>
          <a:bodyPr vert="horz" lIns="92075" tIns="46038" rIns="92075" bIns="46038" rtlCol="0" anchor="ctr">
            <a:normAutofit/>
          </a:bodyPr>
          <a:lstStyle/>
          <a:p>
            <a:pPr eaLnBrk="1" hangingPunct="1"/>
            <a:r>
              <a:rPr lang="en-US" altLang="en-US" smtClean="0"/>
              <a:t>References as Links</a:t>
            </a:r>
            <a:endParaRPr lang="en-US" altLang="en-US"/>
          </a:p>
        </p:txBody>
      </p:sp>
      <p:sp>
        <p:nvSpPr>
          <p:cNvPr id="17413" name="Rectangle 3"/>
          <p:cNvSpPr>
            <a:spLocks noGrp="1" noChangeArrowheads="1"/>
          </p:cNvSpPr>
          <p:nvPr>
            <p:ph type="body" idx="1"/>
          </p:nvPr>
        </p:nvSpPr>
        <p:spPr>
          <a:noFill/>
        </p:spPr>
        <p:txBody>
          <a:bodyPr vert="horz" lIns="92075" tIns="46038" rIns="92075" bIns="46038" rtlCol="0">
            <a:normAutofit/>
          </a:bodyPr>
          <a:lstStyle/>
          <a:p>
            <a:pPr eaLnBrk="1" hangingPunct="1"/>
            <a:r>
              <a:rPr lang="en-US" altLang="en-US" smtClean="0"/>
              <a:t>Object references can be used to create </a:t>
            </a:r>
            <a:r>
              <a:rPr lang="en-US" altLang="en-US" i="1" smtClean="0"/>
              <a:t>links</a:t>
            </a:r>
            <a:r>
              <a:rPr lang="en-US" altLang="en-US" smtClean="0"/>
              <a:t> between objects</a:t>
            </a:r>
          </a:p>
          <a:p>
            <a:pPr lvl="4" eaLnBrk="1" hangingPunct="1"/>
            <a:endParaRPr lang="en-US" altLang="en-US" smtClean="0"/>
          </a:p>
          <a:p>
            <a:pPr eaLnBrk="1" hangingPunct="1"/>
            <a:r>
              <a:rPr lang="en-US" altLang="en-US" smtClean="0"/>
              <a:t>Suppose a </a:t>
            </a:r>
            <a:r>
              <a:rPr lang="en-US" altLang="en-US" smtClean="0">
                <a:latin typeface="Courier New" charset="0"/>
              </a:rPr>
              <a:t>Student</a:t>
            </a:r>
            <a:r>
              <a:rPr lang="en-US" altLang="en-US" smtClean="0"/>
              <a:t> class contained a reference to another </a:t>
            </a:r>
            <a:r>
              <a:rPr lang="en-US" altLang="en-US" smtClean="0">
                <a:latin typeface="Courier New" charset="0"/>
              </a:rPr>
              <a:t>Student</a:t>
            </a:r>
            <a:r>
              <a:rPr lang="en-US" altLang="en-US" smtClean="0"/>
              <a:t> object</a:t>
            </a:r>
          </a:p>
          <a:p>
            <a:pPr eaLnBrk="1" hangingPunct="1"/>
            <a:endParaRPr lang="en-US" altLang="en-US"/>
          </a:p>
        </p:txBody>
      </p:sp>
      <p:grpSp>
        <p:nvGrpSpPr>
          <p:cNvPr id="17414" name="Group 4"/>
          <p:cNvGrpSpPr>
            <a:grpSpLocks/>
          </p:cNvGrpSpPr>
          <p:nvPr/>
        </p:nvGrpSpPr>
        <p:grpSpPr bwMode="auto">
          <a:xfrm>
            <a:off x="3124200" y="4038600"/>
            <a:ext cx="4795838" cy="1589087"/>
            <a:chOff x="1314" y="2383"/>
            <a:chExt cx="3021" cy="1001"/>
          </a:xfrm>
        </p:grpSpPr>
        <p:grpSp>
          <p:nvGrpSpPr>
            <p:cNvPr id="17415" name="Group 5"/>
            <p:cNvGrpSpPr>
              <a:grpSpLocks/>
            </p:cNvGrpSpPr>
            <p:nvPr/>
          </p:nvGrpSpPr>
          <p:grpSpPr bwMode="auto">
            <a:xfrm>
              <a:off x="1314" y="2383"/>
              <a:ext cx="1220" cy="1001"/>
              <a:chOff x="1314" y="2383"/>
              <a:chExt cx="1220" cy="1001"/>
            </a:xfrm>
          </p:grpSpPr>
          <p:sp>
            <p:nvSpPr>
              <p:cNvPr id="17421" name="Rectangle 6"/>
              <p:cNvSpPr>
                <a:spLocks noChangeArrowheads="1"/>
              </p:cNvSpPr>
              <p:nvPr/>
            </p:nvSpPr>
            <p:spPr bwMode="auto">
              <a:xfrm>
                <a:off x="1314" y="2383"/>
                <a:ext cx="1220" cy="100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a:spcBef>
                    <a:spcPct val="0"/>
                  </a:spcBef>
                  <a:buFontTx/>
                  <a:buNone/>
                </a:pPr>
                <a:r>
                  <a:rPr lang="en-US" altLang="en-US" sz="1800">
                    <a:latin typeface="Courier New" charset="0"/>
                  </a:rPr>
                  <a:t>John Smith</a:t>
                </a:r>
              </a:p>
              <a:p>
                <a:pPr algn="ctr">
                  <a:spcBef>
                    <a:spcPct val="0"/>
                  </a:spcBef>
                  <a:buFontTx/>
                  <a:buNone/>
                </a:pPr>
                <a:r>
                  <a:rPr lang="en-US" altLang="en-US" sz="1800">
                    <a:latin typeface="Courier New" charset="0"/>
                  </a:rPr>
                  <a:t>40725</a:t>
                </a:r>
              </a:p>
              <a:p>
                <a:pPr algn="ctr">
                  <a:spcBef>
                    <a:spcPct val="0"/>
                  </a:spcBef>
                  <a:buFontTx/>
                  <a:buNone/>
                </a:pPr>
                <a:r>
                  <a:rPr lang="en-US" altLang="en-US" sz="1800">
                    <a:latin typeface="Courier New" charset="0"/>
                  </a:rPr>
                  <a:t>3.57</a:t>
                </a:r>
              </a:p>
              <a:p>
                <a:pPr algn="ctr">
                  <a:spcBef>
                    <a:spcPct val="0"/>
                  </a:spcBef>
                  <a:buFontTx/>
                  <a:buNone/>
                </a:pPr>
                <a:endParaRPr lang="en-US" altLang="en-US" sz="1800">
                  <a:latin typeface="Courier New" charset="0"/>
                </a:endParaRPr>
              </a:p>
              <a:p>
                <a:pPr algn="ctr">
                  <a:spcBef>
                    <a:spcPct val="0"/>
                  </a:spcBef>
                  <a:buFontTx/>
                  <a:buNone/>
                </a:pPr>
                <a:endParaRPr lang="en-US" altLang="en-US" sz="1800">
                  <a:latin typeface="Courier New" charset="0"/>
                </a:endParaRPr>
              </a:p>
            </p:txBody>
          </p:sp>
          <p:sp>
            <p:nvSpPr>
              <p:cNvPr id="17422" name="Rectangle 7"/>
              <p:cNvSpPr>
                <a:spLocks noChangeArrowheads="1"/>
              </p:cNvSpPr>
              <p:nvPr/>
            </p:nvSpPr>
            <p:spPr bwMode="auto">
              <a:xfrm>
                <a:off x="2121" y="3080"/>
                <a:ext cx="306" cy="2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grpSp>
        <p:grpSp>
          <p:nvGrpSpPr>
            <p:cNvPr id="17416" name="Group 8"/>
            <p:cNvGrpSpPr>
              <a:grpSpLocks/>
            </p:cNvGrpSpPr>
            <p:nvPr/>
          </p:nvGrpSpPr>
          <p:grpSpPr bwMode="auto">
            <a:xfrm>
              <a:off x="3115" y="2383"/>
              <a:ext cx="1220" cy="1001"/>
              <a:chOff x="3115" y="2383"/>
              <a:chExt cx="1220" cy="1001"/>
            </a:xfrm>
          </p:grpSpPr>
          <p:sp>
            <p:nvSpPr>
              <p:cNvPr id="17419" name="Rectangle 9"/>
              <p:cNvSpPr>
                <a:spLocks noChangeArrowheads="1"/>
              </p:cNvSpPr>
              <p:nvPr/>
            </p:nvSpPr>
            <p:spPr bwMode="auto">
              <a:xfrm>
                <a:off x="3115" y="2383"/>
                <a:ext cx="1220" cy="100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lgn="ctr">
                  <a:spcBef>
                    <a:spcPct val="0"/>
                  </a:spcBef>
                  <a:buFontTx/>
                  <a:buNone/>
                </a:pPr>
                <a:r>
                  <a:rPr lang="en-US" altLang="en-US" sz="1800">
                    <a:latin typeface="Courier New" charset="0"/>
                  </a:rPr>
                  <a:t>Jane Jones</a:t>
                </a:r>
              </a:p>
              <a:p>
                <a:pPr algn="ctr">
                  <a:spcBef>
                    <a:spcPct val="0"/>
                  </a:spcBef>
                  <a:buFontTx/>
                  <a:buNone/>
                </a:pPr>
                <a:r>
                  <a:rPr lang="en-US" altLang="en-US" sz="1800">
                    <a:latin typeface="Courier New" charset="0"/>
                  </a:rPr>
                  <a:t>58821</a:t>
                </a:r>
              </a:p>
              <a:p>
                <a:pPr algn="ctr">
                  <a:spcBef>
                    <a:spcPct val="0"/>
                  </a:spcBef>
                  <a:buFontTx/>
                  <a:buNone/>
                </a:pPr>
                <a:r>
                  <a:rPr lang="en-US" altLang="en-US" sz="1800">
                    <a:latin typeface="Courier New" charset="0"/>
                  </a:rPr>
                  <a:t>3.72</a:t>
                </a:r>
              </a:p>
              <a:p>
                <a:pPr algn="ctr">
                  <a:spcBef>
                    <a:spcPct val="0"/>
                  </a:spcBef>
                  <a:buFontTx/>
                  <a:buNone/>
                </a:pPr>
                <a:endParaRPr lang="en-US" altLang="en-US" sz="1800">
                  <a:latin typeface="Courier New" charset="0"/>
                </a:endParaRPr>
              </a:p>
              <a:p>
                <a:pPr algn="ctr">
                  <a:spcBef>
                    <a:spcPct val="0"/>
                  </a:spcBef>
                  <a:buFontTx/>
                  <a:buNone/>
                </a:pPr>
                <a:endParaRPr lang="en-US" altLang="en-US" sz="1800">
                  <a:latin typeface="Courier New" charset="0"/>
                </a:endParaRPr>
              </a:p>
            </p:txBody>
          </p:sp>
          <p:sp>
            <p:nvSpPr>
              <p:cNvPr id="17420" name="Rectangle 10"/>
              <p:cNvSpPr>
                <a:spLocks noChangeArrowheads="1"/>
              </p:cNvSpPr>
              <p:nvPr/>
            </p:nvSpPr>
            <p:spPr bwMode="auto">
              <a:xfrm>
                <a:off x="3922" y="3080"/>
                <a:ext cx="306" cy="2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grpSp>
        <p:sp>
          <p:nvSpPr>
            <p:cNvPr id="17417" name="Line 11"/>
            <p:cNvSpPr>
              <a:spLocks noChangeShapeType="1"/>
            </p:cNvSpPr>
            <p:nvPr/>
          </p:nvSpPr>
          <p:spPr bwMode="auto">
            <a:xfrm>
              <a:off x="2281" y="3183"/>
              <a:ext cx="803" cy="0"/>
            </a:xfrm>
            <a:prstGeom prst="line">
              <a:avLst/>
            </a:prstGeom>
            <a:noFill/>
            <a:ln w="12700">
              <a:solidFill>
                <a:schemeClr val="accent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8" name="Oval 12"/>
            <p:cNvSpPr>
              <a:spLocks noChangeArrowheads="1"/>
            </p:cNvSpPr>
            <p:nvPr/>
          </p:nvSpPr>
          <p:spPr bwMode="auto">
            <a:xfrm>
              <a:off x="4029" y="3160"/>
              <a:ext cx="88" cy="73"/>
            </a:xfrm>
            <a:prstGeom prst="ellipse">
              <a:avLst/>
            </a:prstGeom>
            <a:solidFill>
              <a:schemeClr val="accent1"/>
            </a:solidFill>
            <a:ln w="12700">
              <a:solidFill>
                <a:schemeClr val="accent1"/>
              </a:solidFill>
              <a:round/>
              <a:headEnd/>
              <a:tailEnd/>
            </a:ln>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grpSp>
    </p:spTree>
    <p:extLst>
      <p:ext uri="{BB962C8B-B14F-4D97-AF65-F5344CB8AC3E}">
        <p14:creationId xmlns:p14="http://schemas.microsoft.com/office/powerpoint/2010/main" val="1674600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noFill/>
        </p:spPr>
        <p:txBody>
          <a:bodyPr vert="horz" lIns="92075" tIns="46038" rIns="92075" bIns="46038" rtlCol="0" anchor="ctr">
            <a:normAutofit/>
          </a:bodyPr>
          <a:lstStyle/>
          <a:p>
            <a:pPr eaLnBrk="1" hangingPunct="1"/>
            <a:r>
              <a:rPr lang="en-US" altLang="en-US"/>
              <a:t>References as Links</a:t>
            </a:r>
          </a:p>
        </p:txBody>
      </p:sp>
      <p:sp>
        <p:nvSpPr>
          <p:cNvPr id="18437" name="Rectangle 3"/>
          <p:cNvSpPr>
            <a:spLocks noGrp="1" noChangeArrowheads="1"/>
          </p:cNvSpPr>
          <p:nvPr>
            <p:ph type="body" idx="1"/>
          </p:nvPr>
        </p:nvSpPr>
        <p:spPr>
          <a:noFill/>
        </p:spPr>
        <p:txBody>
          <a:bodyPr vert="horz" lIns="92075" tIns="46038" rIns="92075" bIns="46038" rtlCol="0">
            <a:normAutofit/>
          </a:bodyPr>
          <a:lstStyle/>
          <a:p>
            <a:pPr eaLnBrk="1" hangingPunct="1"/>
            <a:r>
              <a:rPr lang="en-US" altLang="en-US"/>
              <a:t>References can be used to create a variety of linked structures, such as a </a:t>
            </a:r>
            <a:r>
              <a:rPr lang="en-US" altLang="en-US" i="1"/>
              <a:t>linked list</a:t>
            </a:r>
            <a:r>
              <a:rPr lang="en-US" altLang="en-US"/>
              <a:t>:</a:t>
            </a:r>
          </a:p>
        </p:txBody>
      </p:sp>
      <p:grpSp>
        <p:nvGrpSpPr>
          <p:cNvPr id="18438" name="Group 4"/>
          <p:cNvGrpSpPr>
            <a:grpSpLocks/>
          </p:cNvGrpSpPr>
          <p:nvPr/>
        </p:nvGrpSpPr>
        <p:grpSpPr bwMode="auto">
          <a:xfrm>
            <a:off x="2717800" y="2971800"/>
            <a:ext cx="6756400" cy="2301875"/>
            <a:chOff x="671" y="1566"/>
            <a:chExt cx="4256" cy="1450"/>
          </a:xfrm>
        </p:grpSpPr>
        <p:sp>
          <p:nvSpPr>
            <p:cNvPr id="18439" name="Rectangle 5"/>
            <p:cNvSpPr>
              <a:spLocks noChangeArrowheads="1"/>
            </p:cNvSpPr>
            <p:nvPr/>
          </p:nvSpPr>
          <p:spPr bwMode="auto">
            <a:xfrm>
              <a:off x="1007" y="1838"/>
              <a:ext cx="306" cy="2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18440" name="Rectangle 6"/>
            <p:cNvSpPr>
              <a:spLocks noChangeArrowheads="1"/>
            </p:cNvSpPr>
            <p:nvPr/>
          </p:nvSpPr>
          <p:spPr bwMode="auto">
            <a:xfrm>
              <a:off x="671" y="1566"/>
              <a:ext cx="106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a:spcBef>
                  <a:spcPct val="0"/>
                </a:spcBef>
                <a:buFontTx/>
                <a:buNone/>
              </a:pPr>
              <a:r>
                <a:rPr lang="en-US" altLang="en-US" sz="1800">
                  <a:latin typeface="Courier New" charset="0"/>
                </a:rPr>
                <a:t>studentList</a:t>
              </a:r>
            </a:p>
          </p:txBody>
        </p:sp>
        <p:grpSp>
          <p:nvGrpSpPr>
            <p:cNvPr id="18441" name="Group 7"/>
            <p:cNvGrpSpPr>
              <a:grpSpLocks/>
            </p:cNvGrpSpPr>
            <p:nvPr/>
          </p:nvGrpSpPr>
          <p:grpSpPr bwMode="auto">
            <a:xfrm>
              <a:off x="786" y="2341"/>
              <a:ext cx="811" cy="675"/>
              <a:chOff x="786" y="2341"/>
              <a:chExt cx="811" cy="675"/>
            </a:xfrm>
          </p:grpSpPr>
          <p:sp>
            <p:nvSpPr>
              <p:cNvPr id="18456" name="Rectangle 8"/>
              <p:cNvSpPr>
                <a:spLocks noChangeArrowheads="1"/>
              </p:cNvSpPr>
              <p:nvPr/>
            </p:nvSpPr>
            <p:spPr bwMode="auto">
              <a:xfrm>
                <a:off x="786" y="2341"/>
                <a:ext cx="811" cy="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18457" name="Rectangle 9"/>
              <p:cNvSpPr>
                <a:spLocks noChangeArrowheads="1"/>
              </p:cNvSpPr>
              <p:nvPr/>
            </p:nvSpPr>
            <p:spPr bwMode="auto">
              <a:xfrm>
                <a:off x="1198" y="2738"/>
                <a:ext cx="306" cy="2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grpSp>
        <p:grpSp>
          <p:nvGrpSpPr>
            <p:cNvPr id="18442" name="Group 10"/>
            <p:cNvGrpSpPr>
              <a:grpSpLocks/>
            </p:cNvGrpSpPr>
            <p:nvPr/>
          </p:nvGrpSpPr>
          <p:grpSpPr bwMode="auto">
            <a:xfrm>
              <a:off x="1920" y="2341"/>
              <a:ext cx="811" cy="675"/>
              <a:chOff x="1920" y="2341"/>
              <a:chExt cx="811" cy="675"/>
            </a:xfrm>
          </p:grpSpPr>
          <p:sp>
            <p:nvSpPr>
              <p:cNvPr id="18454" name="Rectangle 11"/>
              <p:cNvSpPr>
                <a:spLocks noChangeArrowheads="1"/>
              </p:cNvSpPr>
              <p:nvPr/>
            </p:nvSpPr>
            <p:spPr bwMode="auto">
              <a:xfrm>
                <a:off x="1920" y="2341"/>
                <a:ext cx="811" cy="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18455" name="Rectangle 12"/>
              <p:cNvSpPr>
                <a:spLocks noChangeArrowheads="1"/>
              </p:cNvSpPr>
              <p:nvPr/>
            </p:nvSpPr>
            <p:spPr bwMode="auto">
              <a:xfrm>
                <a:off x="2332" y="2738"/>
                <a:ext cx="306" cy="2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grpSp>
        <p:grpSp>
          <p:nvGrpSpPr>
            <p:cNvPr id="18443" name="Group 13"/>
            <p:cNvGrpSpPr>
              <a:grpSpLocks/>
            </p:cNvGrpSpPr>
            <p:nvPr/>
          </p:nvGrpSpPr>
          <p:grpSpPr bwMode="auto">
            <a:xfrm>
              <a:off x="2997" y="2341"/>
              <a:ext cx="811" cy="675"/>
              <a:chOff x="2997" y="2341"/>
              <a:chExt cx="811" cy="675"/>
            </a:xfrm>
          </p:grpSpPr>
          <p:sp>
            <p:nvSpPr>
              <p:cNvPr id="18452" name="Rectangle 14"/>
              <p:cNvSpPr>
                <a:spLocks noChangeArrowheads="1"/>
              </p:cNvSpPr>
              <p:nvPr/>
            </p:nvSpPr>
            <p:spPr bwMode="auto">
              <a:xfrm>
                <a:off x="2997" y="2341"/>
                <a:ext cx="811" cy="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18453" name="Rectangle 15"/>
              <p:cNvSpPr>
                <a:spLocks noChangeArrowheads="1"/>
              </p:cNvSpPr>
              <p:nvPr/>
            </p:nvSpPr>
            <p:spPr bwMode="auto">
              <a:xfrm>
                <a:off x="3409" y="2738"/>
                <a:ext cx="306" cy="2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grpSp>
        <p:grpSp>
          <p:nvGrpSpPr>
            <p:cNvPr id="18444" name="Group 16"/>
            <p:cNvGrpSpPr>
              <a:grpSpLocks/>
            </p:cNvGrpSpPr>
            <p:nvPr/>
          </p:nvGrpSpPr>
          <p:grpSpPr bwMode="auto">
            <a:xfrm>
              <a:off x="4116" y="2341"/>
              <a:ext cx="811" cy="675"/>
              <a:chOff x="4116" y="2341"/>
              <a:chExt cx="811" cy="675"/>
            </a:xfrm>
          </p:grpSpPr>
          <p:sp>
            <p:nvSpPr>
              <p:cNvPr id="18450" name="Rectangle 17"/>
              <p:cNvSpPr>
                <a:spLocks noChangeArrowheads="1"/>
              </p:cNvSpPr>
              <p:nvPr/>
            </p:nvSpPr>
            <p:spPr bwMode="auto">
              <a:xfrm>
                <a:off x="4116" y="2341"/>
                <a:ext cx="811" cy="6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sp>
            <p:nvSpPr>
              <p:cNvPr id="18451" name="Rectangle 18"/>
              <p:cNvSpPr>
                <a:spLocks noChangeArrowheads="1"/>
              </p:cNvSpPr>
              <p:nvPr/>
            </p:nvSpPr>
            <p:spPr bwMode="auto">
              <a:xfrm>
                <a:off x="4528" y="2738"/>
                <a:ext cx="306" cy="2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grpSp>
        <p:sp>
          <p:nvSpPr>
            <p:cNvPr id="18445" name="Line 19"/>
            <p:cNvSpPr>
              <a:spLocks noChangeShapeType="1"/>
            </p:cNvSpPr>
            <p:nvPr/>
          </p:nvSpPr>
          <p:spPr bwMode="auto">
            <a:xfrm>
              <a:off x="1357" y="2856"/>
              <a:ext cx="531" cy="0"/>
            </a:xfrm>
            <a:prstGeom prst="line">
              <a:avLst/>
            </a:prstGeom>
            <a:noFill/>
            <a:ln w="12700">
              <a:solidFill>
                <a:schemeClr val="accent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6" name="Line 20"/>
            <p:cNvSpPr>
              <a:spLocks noChangeShapeType="1"/>
            </p:cNvSpPr>
            <p:nvPr/>
          </p:nvSpPr>
          <p:spPr bwMode="auto">
            <a:xfrm>
              <a:off x="3554" y="2857"/>
              <a:ext cx="531" cy="0"/>
            </a:xfrm>
            <a:prstGeom prst="line">
              <a:avLst/>
            </a:prstGeom>
            <a:noFill/>
            <a:ln w="12700">
              <a:solidFill>
                <a:schemeClr val="accent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7" name="Line 21"/>
            <p:cNvSpPr>
              <a:spLocks noChangeShapeType="1"/>
            </p:cNvSpPr>
            <p:nvPr/>
          </p:nvSpPr>
          <p:spPr bwMode="auto">
            <a:xfrm>
              <a:off x="2450" y="2857"/>
              <a:ext cx="531" cy="0"/>
            </a:xfrm>
            <a:prstGeom prst="line">
              <a:avLst/>
            </a:prstGeom>
            <a:noFill/>
            <a:ln w="12700">
              <a:solidFill>
                <a:schemeClr val="accent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8" name="Line 22"/>
            <p:cNvSpPr>
              <a:spLocks noChangeShapeType="1"/>
            </p:cNvSpPr>
            <p:nvPr/>
          </p:nvSpPr>
          <p:spPr bwMode="auto">
            <a:xfrm>
              <a:off x="1165" y="1943"/>
              <a:ext cx="0" cy="367"/>
            </a:xfrm>
            <a:prstGeom prst="line">
              <a:avLst/>
            </a:prstGeom>
            <a:noFill/>
            <a:ln w="12700">
              <a:solidFill>
                <a:schemeClr val="accent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9" name="Oval 23"/>
            <p:cNvSpPr>
              <a:spLocks noChangeArrowheads="1"/>
            </p:cNvSpPr>
            <p:nvPr/>
          </p:nvSpPr>
          <p:spPr bwMode="auto">
            <a:xfrm>
              <a:off x="4632" y="2819"/>
              <a:ext cx="88" cy="73"/>
            </a:xfrm>
            <a:prstGeom prst="ellipse">
              <a:avLst/>
            </a:prstGeom>
            <a:solidFill>
              <a:schemeClr val="accent1"/>
            </a:solidFill>
            <a:ln w="12700">
              <a:solidFill>
                <a:schemeClr val="accent1"/>
              </a:solidFill>
              <a:round/>
              <a:headEnd/>
              <a:tailEnd/>
            </a:ln>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Font typeface="Marlett" charset="2"/>
                <a:defRPr sz="2800">
                  <a:solidFill>
                    <a:schemeClr val="tx1"/>
                  </a:solidFill>
                  <a:latin typeface="Arial" charset="0"/>
                </a:defRPr>
              </a:lvl6pPr>
              <a:lvl7pPr marL="2971800" indent="-228600" eaLnBrk="0" fontAlgn="base" hangingPunct="0">
                <a:spcBef>
                  <a:spcPct val="20000"/>
                </a:spcBef>
                <a:spcAft>
                  <a:spcPct val="0"/>
                </a:spcAft>
                <a:buFont typeface="Marlett" charset="2"/>
                <a:defRPr sz="2800">
                  <a:solidFill>
                    <a:schemeClr val="tx1"/>
                  </a:solidFill>
                  <a:latin typeface="Arial" charset="0"/>
                </a:defRPr>
              </a:lvl7pPr>
              <a:lvl8pPr marL="3429000" indent="-228600" eaLnBrk="0" fontAlgn="base" hangingPunct="0">
                <a:spcBef>
                  <a:spcPct val="20000"/>
                </a:spcBef>
                <a:spcAft>
                  <a:spcPct val="0"/>
                </a:spcAft>
                <a:buFont typeface="Marlett" charset="2"/>
                <a:defRPr sz="2800">
                  <a:solidFill>
                    <a:schemeClr val="tx1"/>
                  </a:solidFill>
                  <a:latin typeface="Arial" charset="0"/>
                </a:defRPr>
              </a:lvl8pPr>
              <a:lvl9pPr marL="3886200" indent="-228600" eaLnBrk="0" fontAlgn="base" hangingPunct="0">
                <a:spcBef>
                  <a:spcPct val="20000"/>
                </a:spcBef>
                <a:spcAft>
                  <a:spcPct val="0"/>
                </a:spcAft>
                <a:buFont typeface="Marlett" charset="2"/>
                <a:defRPr sz="2800">
                  <a:solidFill>
                    <a:schemeClr val="tx1"/>
                  </a:solidFill>
                  <a:latin typeface="Arial" charset="0"/>
                </a:defRPr>
              </a:lvl9pPr>
            </a:lstStyle>
            <a:p>
              <a:pPr eaLnBrk="1" hangingPunct="1"/>
              <a:endParaRPr lang="en-US" altLang="en-US"/>
            </a:p>
          </p:txBody>
        </p:sp>
      </p:grpSp>
    </p:spTree>
    <p:extLst>
      <p:ext uri="{BB962C8B-B14F-4D97-AF65-F5344CB8AC3E}">
        <p14:creationId xmlns:p14="http://schemas.microsoft.com/office/powerpoint/2010/main" val="710568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altLang="en-US" smtClean="0"/>
              <a:t>Linked Lists</a:t>
            </a:r>
            <a:endParaRPr lang="en-US" altLang="en-US"/>
          </a:p>
        </p:txBody>
      </p:sp>
      <p:sp>
        <p:nvSpPr>
          <p:cNvPr id="19462" name="Rectangle 3"/>
          <p:cNvSpPr>
            <a:spLocks noGrp="1" noChangeArrowheads="1"/>
          </p:cNvSpPr>
          <p:nvPr>
            <p:ph type="body" idx="1"/>
          </p:nvPr>
        </p:nvSpPr>
        <p:spPr>
          <a:xfrm>
            <a:off x="376237" y="1066801"/>
            <a:ext cx="11430000" cy="5791200"/>
          </a:xfrm>
        </p:spPr>
        <p:txBody>
          <a:bodyPr>
            <a:normAutofit fontScale="92500" lnSpcReduction="10000"/>
          </a:bodyPr>
          <a:lstStyle/>
          <a:p>
            <a:pPr marL="0" indent="0">
              <a:buNone/>
            </a:pPr>
            <a:r>
              <a:rPr lang="en-US" altLang="en-US" dirty="0" smtClean="0"/>
              <a:t>A linear collection of self-referential objects, called nodes, connected by other links</a:t>
            </a:r>
          </a:p>
          <a:p>
            <a:r>
              <a:rPr lang="en-US" altLang="en-US" b="1" dirty="0" smtClean="0"/>
              <a:t>linear: </a:t>
            </a:r>
            <a:r>
              <a:rPr lang="en-US" altLang="en-US" dirty="0" smtClean="0"/>
              <a:t>for every node in the list</a:t>
            </a:r>
          </a:p>
          <a:p>
            <a:pPr lvl="1"/>
            <a:r>
              <a:rPr lang="en-US" altLang="en-US" dirty="0" smtClean="0"/>
              <a:t>there is </a:t>
            </a:r>
            <a:r>
              <a:rPr lang="en-US" altLang="en-US" b="1" dirty="0" smtClean="0"/>
              <a:t>one</a:t>
            </a:r>
            <a:r>
              <a:rPr lang="en-US" altLang="en-US" dirty="0" smtClean="0"/>
              <a:t> node that precedes it (except for possibly the first node)</a:t>
            </a:r>
          </a:p>
          <a:p>
            <a:pPr lvl="1"/>
            <a:r>
              <a:rPr lang="en-US" altLang="en-US" dirty="0"/>
              <a:t>t</a:t>
            </a:r>
            <a:r>
              <a:rPr lang="en-US" altLang="en-US" dirty="0" smtClean="0"/>
              <a:t>here is </a:t>
            </a:r>
            <a:r>
              <a:rPr lang="en-US" altLang="en-US" b="1" dirty="0" smtClean="0"/>
              <a:t>one</a:t>
            </a:r>
            <a:r>
              <a:rPr lang="en-US" altLang="en-US" dirty="0" smtClean="0"/>
              <a:t> node that succeeds it (except for possibly the last node)</a:t>
            </a:r>
          </a:p>
          <a:p>
            <a:r>
              <a:rPr lang="en-US" altLang="en-US" b="1" dirty="0" smtClean="0"/>
              <a:t>self-referential: </a:t>
            </a:r>
            <a:r>
              <a:rPr lang="en-US" altLang="en-US" dirty="0" smtClean="0"/>
              <a:t>a node that has the ability to refer to another node of the same type, or even to refer to itself</a:t>
            </a:r>
          </a:p>
          <a:p>
            <a:r>
              <a:rPr lang="en-US" altLang="en-US" b="1" dirty="0" smtClean="0"/>
              <a:t>node: </a:t>
            </a:r>
            <a:r>
              <a:rPr lang="en-US" altLang="en-US" dirty="0" smtClean="0"/>
              <a:t>contains data of any type, including a reference to another node</a:t>
            </a:r>
          </a:p>
          <a:p>
            <a:pPr marL="0" indent="0">
              <a:buNone/>
            </a:pPr>
            <a:endParaRPr lang="en-US" altLang="en-US" dirty="0" smtClean="0"/>
          </a:p>
          <a:p>
            <a:pPr marL="0" indent="0">
              <a:buNone/>
            </a:pPr>
            <a:r>
              <a:rPr lang="en-US" altLang="en-US" dirty="0" smtClean="0"/>
              <a:t>Usually a list will have a beginning and an end</a:t>
            </a:r>
          </a:p>
          <a:p>
            <a:r>
              <a:rPr lang="en-US" altLang="en-US" dirty="0" smtClean="0"/>
              <a:t>the first element in the list is accessed by a reference to that class</a:t>
            </a:r>
          </a:p>
          <a:p>
            <a:r>
              <a:rPr lang="en-US" altLang="en-US" dirty="0" smtClean="0"/>
              <a:t>the last node in the list will have a reference that is set to  null</a:t>
            </a:r>
            <a:endParaRPr lang="en-US" altLang="en-US" dirty="0"/>
          </a:p>
        </p:txBody>
      </p:sp>
    </p:spTree>
    <p:extLst>
      <p:ext uri="{BB962C8B-B14F-4D97-AF65-F5344CB8AC3E}">
        <p14:creationId xmlns:p14="http://schemas.microsoft.com/office/powerpoint/2010/main" val="1043618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p:txBody>
          <a:bodyPr/>
          <a:lstStyle/>
          <a:p>
            <a:r>
              <a:rPr lang="en-US" altLang="en-US" smtClean="0"/>
              <a:t>Advantages of linked lists</a:t>
            </a:r>
            <a:endParaRPr lang="en-US" altLang="en-US"/>
          </a:p>
        </p:txBody>
      </p:sp>
      <p:sp>
        <p:nvSpPr>
          <p:cNvPr id="20486" name="Rectangle 3"/>
          <p:cNvSpPr>
            <a:spLocks noGrp="1" noChangeArrowheads="1"/>
          </p:cNvSpPr>
          <p:nvPr>
            <p:ph type="body" idx="1"/>
          </p:nvPr>
        </p:nvSpPr>
        <p:spPr/>
        <p:txBody>
          <a:bodyPr/>
          <a:lstStyle/>
          <a:p>
            <a:r>
              <a:rPr lang="en-US" altLang="en-US" dirty="0" smtClean="0"/>
              <a:t>Linked lists are dynamic, they can grow or shrink as necessary</a:t>
            </a:r>
          </a:p>
          <a:p>
            <a:endParaRPr lang="en-US" altLang="en-US" dirty="0" smtClean="0"/>
          </a:p>
          <a:p>
            <a:r>
              <a:rPr lang="en-US" altLang="en-US" dirty="0" smtClean="0"/>
              <a:t>Linked lists can be maintained in sorted order simply by inserting each new element at the proper point in the list.  Existing list elements do not need to be moved</a:t>
            </a:r>
          </a:p>
          <a:p>
            <a:endParaRPr lang="en-US" altLang="en-US" dirty="0" smtClean="0"/>
          </a:p>
          <a:p>
            <a:r>
              <a:rPr lang="en-US" altLang="en-US" dirty="0" smtClean="0"/>
              <a:t>Linked lists are </a:t>
            </a:r>
            <a:r>
              <a:rPr lang="en-US" altLang="en-US" b="1" dirty="0" smtClean="0"/>
              <a:t>non-contiguous</a:t>
            </a:r>
            <a:r>
              <a:rPr lang="en-US" altLang="en-US" dirty="0" smtClean="0"/>
              <a:t>;  the logical sequence of items in the structure is decoupled from any physical ordering in memory</a:t>
            </a:r>
            <a:endParaRPr lang="en-US" altLang="en-US" dirty="0"/>
          </a:p>
        </p:txBody>
      </p:sp>
    </p:spTree>
    <p:extLst>
      <p:ext uri="{BB962C8B-B14F-4D97-AF65-F5344CB8AC3E}">
        <p14:creationId xmlns:p14="http://schemas.microsoft.com/office/powerpoint/2010/main" val="160019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pPr eaLnBrk="1" hangingPunct="1"/>
            <a:r>
              <a:rPr lang="en-US" altLang="en-US"/>
              <a:t>Nodes and Lists</a:t>
            </a:r>
          </a:p>
        </p:txBody>
      </p:sp>
      <p:sp>
        <p:nvSpPr>
          <p:cNvPr id="21510" name="Rectangle 3"/>
          <p:cNvSpPr>
            <a:spLocks noGrp="1" noChangeArrowheads="1"/>
          </p:cNvSpPr>
          <p:nvPr>
            <p:ph type="body" idx="1"/>
          </p:nvPr>
        </p:nvSpPr>
        <p:spPr/>
        <p:txBody>
          <a:bodyPr/>
          <a:lstStyle/>
          <a:p>
            <a:pPr eaLnBrk="1" hangingPunct="1"/>
            <a:r>
              <a:rPr lang="en-US" altLang="en-US" dirty="0"/>
              <a:t>A different way of implementing a list</a:t>
            </a:r>
          </a:p>
          <a:p>
            <a:pPr eaLnBrk="1" hangingPunct="1"/>
            <a:r>
              <a:rPr lang="en-US" altLang="en-US" dirty="0"/>
              <a:t>Each element of a </a:t>
            </a:r>
            <a:r>
              <a:rPr lang="en-US" altLang="en-US" i="1" dirty="0"/>
              <a:t>Linked List</a:t>
            </a:r>
            <a:r>
              <a:rPr lang="en-US" altLang="en-US" dirty="0"/>
              <a:t> is a separate </a:t>
            </a:r>
            <a:r>
              <a:rPr lang="en-US" altLang="en-US" b="1" dirty="0"/>
              <a:t>Node</a:t>
            </a:r>
            <a:r>
              <a:rPr lang="en-US" altLang="en-US" dirty="0"/>
              <a:t> object.</a:t>
            </a:r>
          </a:p>
          <a:p>
            <a:pPr eaLnBrk="1" hangingPunct="1"/>
            <a:r>
              <a:rPr lang="en-US" altLang="en-US" dirty="0"/>
              <a:t>Each </a:t>
            </a:r>
            <a:r>
              <a:rPr lang="en-US" altLang="en-US" b="1" dirty="0"/>
              <a:t>Node</a:t>
            </a:r>
            <a:r>
              <a:rPr lang="en-US" altLang="en-US" dirty="0"/>
              <a:t> tracks a single piece of data plus a reference (pointer) to the next </a:t>
            </a:r>
          </a:p>
          <a:p>
            <a:pPr eaLnBrk="1" hangingPunct="1"/>
            <a:r>
              <a:rPr lang="en-US" altLang="en-US" dirty="0"/>
              <a:t>Create a new </a:t>
            </a:r>
            <a:r>
              <a:rPr lang="en-US" altLang="en-US" b="1" dirty="0"/>
              <a:t>Node</a:t>
            </a:r>
            <a:r>
              <a:rPr lang="en-US" altLang="en-US" dirty="0"/>
              <a:t> </a:t>
            </a:r>
            <a:r>
              <a:rPr lang="en-US" altLang="en-US" dirty="0" smtClean="0"/>
              <a:t>every </a:t>
            </a:r>
            <a:r>
              <a:rPr lang="en-US" altLang="en-US" dirty="0"/>
              <a:t>time we add something to the </a:t>
            </a:r>
            <a:r>
              <a:rPr lang="en-US" altLang="en-US" b="1" dirty="0" smtClean="0"/>
              <a:t>List</a:t>
            </a:r>
            <a:endParaRPr lang="en-US" altLang="en-US" b="1" dirty="0"/>
          </a:p>
          <a:p>
            <a:pPr eaLnBrk="1" hangingPunct="1"/>
            <a:r>
              <a:rPr lang="en-US" altLang="en-US" dirty="0"/>
              <a:t>Remove nodes when item removed from list and allow garbage collector to reclaim that memory</a:t>
            </a:r>
          </a:p>
          <a:p>
            <a:pPr eaLnBrk="1" hangingPunct="1"/>
            <a:endParaRPr lang="en-US" altLang="en-US" dirty="0"/>
          </a:p>
        </p:txBody>
      </p:sp>
    </p:spTree>
    <p:extLst>
      <p:ext uri="{BB962C8B-B14F-4D97-AF65-F5344CB8AC3E}">
        <p14:creationId xmlns:p14="http://schemas.microsoft.com/office/powerpoint/2010/main" val="150442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17350</TotalTime>
  <Words>1210</Words>
  <Application>Microsoft Macintosh PowerPoint</Application>
  <PresentationFormat>Widescreen</PresentationFormat>
  <Paragraphs>232</Paragraphs>
  <Slides>28</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vt:i4>
      </vt:variant>
    </vt:vector>
  </HeadingPairs>
  <TitlesOfParts>
    <vt:vector size="39" baseType="lpstr">
      <vt:lpstr>Calibri</vt:lpstr>
      <vt:lpstr>Calibri Light</vt:lpstr>
      <vt:lpstr>Comic Sans MS</vt:lpstr>
      <vt:lpstr>Consolas</vt:lpstr>
      <vt:lpstr>Courier New</vt:lpstr>
      <vt:lpstr>Mangal</vt:lpstr>
      <vt:lpstr>Marlett</vt:lpstr>
      <vt:lpstr>Times New Roman</vt:lpstr>
      <vt:lpstr>Wingdings</vt:lpstr>
      <vt:lpstr>Arial</vt:lpstr>
      <vt:lpstr>Custom Design</vt:lpstr>
      <vt:lpstr>Linked Lists</vt:lpstr>
      <vt:lpstr>Linked Lists are NOT Easy</vt:lpstr>
      <vt:lpstr>Dynamic Data Structures</vt:lpstr>
      <vt:lpstr>Object References</vt:lpstr>
      <vt:lpstr>References as Links</vt:lpstr>
      <vt:lpstr>References as Links</vt:lpstr>
      <vt:lpstr>Linked Lists</vt:lpstr>
      <vt:lpstr>Advantages of linked lists</vt:lpstr>
      <vt:lpstr>Nodes and Lists</vt:lpstr>
      <vt:lpstr>A Node Class</vt:lpstr>
      <vt:lpstr>One Implementation of a Linked List</vt:lpstr>
      <vt:lpstr>Interfaces and Standard Java</vt:lpstr>
      <vt:lpstr>A Linked List Implementation</vt:lpstr>
      <vt:lpstr>Writing Methods</vt:lpstr>
      <vt:lpstr>add method</vt:lpstr>
      <vt:lpstr>Add Element - List Empty (Before)</vt:lpstr>
      <vt:lpstr>Add Element - List Empty (After)</vt:lpstr>
      <vt:lpstr>Add Element - List Not Empty (Before)</vt:lpstr>
      <vt:lpstr>Add Element - List Not Empty (After)</vt:lpstr>
      <vt:lpstr>Code for default add</vt:lpstr>
      <vt:lpstr>PowerPoint Presentation</vt:lpstr>
      <vt:lpstr>Code for addFront</vt:lpstr>
      <vt:lpstr>PowerPoint Presentation</vt:lpstr>
      <vt:lpstr>Code for Insert</vt:lpstr>
      <vt:lpstr>PowerPoint Presentation</vt:lpstr>
      <vt:lpstr>PowerPoint Presentation</vt:lpstr>
      <vt:lpstr>Code for get</vt:lpstr>
      <vt:lpstr>Code for remove</vt:lpstr>
    </vt:vector>
  </TitlesOfParts>
  <Company>University of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Java Programs</dc:title>
  <dc:creator>Gary Zoppetti</dc:creator>
  <cp:keywords/>
  <dc:description/>
  <cp:lastModifiedBy>William Killian</cp:lastModifiedBy>
  <cp:revision>603</cp:revision>
  <dcterms:created xsi:type="dcterms:W3CDTF">2008-06-28T20:57:21Z</dcterms:created>
  <dcterms:modified xsi:type="dcterms:W3CDTF">2017-10-13T19:22:57Z</dcterms:modified>
</cp:coreProperties>
</file>